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Helvetica World" panose="020B0604020202020204" charset="-128"/>
      <p:regular r:id="rId15"/>
    </p:embeddedFont>
    <p:embeddedFont>
      <p:font typeface="Boulder" panose="020B0604020202020204" charset="0"/>
      <p:regular r:id="rId16"/>
    </p:embeddedFont>
    <p:embeddedFont>
      <p:font typeface="Caladea" panose="020B0604020202020204" charset="0"/>
      <p:regular r:id="rId17"/>
    </p:embeddedFont>
    <p:embeddedFont>
      <p:font typeface="Caladea Bold" panose="020B0604020202020204" charset="0"/>
      <p:regular r:id="rId18"/>
    </p:embeddedFont>
    <p:embeddedFont>
      <p:font typeface="Nunito" pitchFamily="2" charset="0"/>
      <p:regular r:id="rId19"/>
    </p:embeddedFont>
    <p:embeddedFont>
      <p:font typeface="PL Benguiat Frisky"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10.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80.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6.svg"/><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76.sv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aisel.aisnet.org/cgi/viewcontent.cgi?article=1188&amp;context=jise" TargetMode="External"/><Relationship Id="rId3" Type="http://schemas.openxmlformats.org/officeDocument/2006/relationships/image" Target="../media/image83.svg"/><Relationship Id="rId7" Type="http://schemas.openxmlformats.org/officeDocument/2006/relationships/image" Target="../media/image33.svg"/><Relationship Id="rId12" Type="http://schemas.openxmlformats.org/officeDocument/2006/relationships/hyperlink" Target="https://www.datasciencecentral.com/automated-grading-systems-how-ai-is-revolutionizing-exam-evaluation/" TargetMode="External"/><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89.svg"/><Relationship Id="rId5" Type="http://schemas.openxmlformats.org/officeDocument/2006/relationships/image" Target="../media/image85.svg"/><Relationship Id="rId10" Type="http://schemas.openxmlformats.org/officeDocument/2006/relationships/image" Target="../media/image88.png"/><Relationship Id="rId4" Type="http://schemas.openxmlformats.org/officeDocument/2006/relationships/image" Target="../media/image84.png"/><Relationship Id="rId9" Type="http://schemas.openxmlformats.org/officeDocument/2006/relationships/image" Target="../media/image87.svg"/></Relationships>
</file>

<file path=ppt/slides/_rels/slide1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9.svg"/><Relationship Id="rId18" Type="http://schemas.openxmlformats.org/officeDocument/2006/relationships/image" Target="../media/image100.png"/><Relationship Id="rId3" Type="http://schemas.openxmlformats.org/officeDocument/2006/relationships/image" Target="../media/image83.svg"/><Relationship Id="rId7" Type="http://schemas.openxmlformats.org/officeDocument/2006/relationships/image" Target="../media/image93.svg"/><Relationship Id="rId12" Type="http://schemas.openxmlformats.org/officeDocument/2006/relationships/image" Target="../media/image88.png"/><Relationship Id="rId17" Type="http://schemas.openxmlformats.org/officeDocument/2006/relationships/image" Target="../media/image99.svg"/><Relationship Id="rId2" Type="http://schemas.openxmlformats.org/officeDocument/2006/relationships/image" Target="../media/image82.png"/><Relationship Id="rId16" Type="http://schemas.openxmlformats.org/officeDocument/2006/relationships/image" Target="../media/image98.png"/><Relationship Id="rId20" Type="http://schemas.openxmlformats.org/officeDocument/2006/relationships/image" Target="../media/image102.gif"/><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4.svg"/><Relationship Id="rId5" Type="http://schemas.openxmlformats.org/officeDocument/2006/relationships/image" Target="../media/image91.svg"/><Relationship Id="rId15" Type="http://schemas.openxmlformats.org/officeDocument/2006/relationships/image" Target="../media/image97.svg"/><Relationship Id="rId10" Type="http://schemas.openxmlformats.org/officeDocument/2006/relationships/image" Target="../media/image3.png"/><Relationship Id="rId19" Type="http://schemas.openxmlformats.org/officeDocument/2006/relationships/image" Target="../media/image101.sv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96.png"/></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20.svg"/><Relationship Id="rId5" Type="http://schemas.openxmlformats.org/officeDocument/2006/relationships/image" Target="../media/image31.svg"/><Relationship Id="rId10" Type="http://schemas.openxmlformats.org/officeDocument/2006/relationships/image" Target="../media/image19.png"/><Relationship Id="rId4" Type="http://schemas.openxmlformats.org/officeDocument/2006/relationships/image" Target="../media/image30.png"/><Relationship Id="rId9" Type="http://schemas.openxmlformats.org/officeDocument/2006/relationships/image" Target="../media/image35.svg"/></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8.svg"/><Relationship Id="rId7" Type="http://schemas.openxmlformats.org/officeDocument/2006/relationships/image" Target="../media/image70.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76.sv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6.sv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7ABDD"/>
        </a:solidFill>
        <a:effectLst/>
      </p:bgPr>
    </p:bg>
    <p:spTree>
      <p:nvGrpSpPr>
        <p:cNvPr id="1" name=""/>
        <p:cNvGrpSpPr/>
        <p:nvPr/>
      </p:nvGrpSpPr>
      <p:grpSpPr>
        <a:xfrm>
          <a:off x="0" y="0"/>
          <a:ext cx="0" cy="0"/>
          <a:chOff x="0" y="0"/>
          <a:chExt cx="0" cy="0"/>
        </a:xfrm>
      </p:grpSpPr>
      <p:sp>
        <p:nvSpPr>
          <p:cNvPr id="2" name="Freeform 2"/>
          <p:cNvSpPr/>
          <p:nvPr/>
        </p:nvSpPr>
        <p:spPr>
          <a:xfrm rot="-6930436">
            <a:off x="-2692290" y="-1193869"/>
            <a:ext cx="6415984" cy="1528171"/>
          </a:xfrm>
          <a:custGeom>
            <a:avLst/>
            <a:gdLst/>
            <a:ahLst/>
            <a:cxnLst/>
            <a:rect l="l" t="t" r="r" b="b"/>
            <a:pathLst>
              <a:path w="6415984" h="1528171">
                <a:moveTo>
                  <a:pt x="0" y="0"/>
                </a:moveTo>
                <a:lnTo>
                  <a:pt x="6415984" y="0"/>
                </a:lnTo>
                <a:lnTo>
                  <a:pt x="6415984" y="1528171"/>
                </a:lnTo>
                <a:lnTo>
                  <a:pt x="0" y="152817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rot="1528304">
            <a:off x="6404695" y="-3016142"/>
            <a:ext cx="2783081" cy="4969788"/>
          </a:xfrm>
          <a:custGeom>
            <a:avLst/>
            <a:gdLst/>
            <a:ahLst/>
            <a:cxnLst/>
            <a:rect l="l" t="t" r="r" b="b"/>
            <a:pathLst>
              <a:path w="2783081" h="4969788">
                <a:moveTo>
                  <a:pt x="0" y="0"/>
                </a:moveTo>
                <a:lnTo>
                  <a:pt x="2783081" y="0"/>
                </a:lnTo>
                <a:lnTo>
                  <a:pt x="2783081" y="4969788"/>
                </a:lnTo>
                <a:lnTo>
                  <a:pt x="0" y="496978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4" name="Freeform 4"/>
          <p:cNvSpPr/>
          <p:nvPr/>
        </p:nvSpPr>
        <p:spPr>
          <a:xfrm rot="-9678946">
            <a:off x="13888674" y="-1510273"/>
            <a:ext cx="2846786" cy="3710266"/>
          </a:xfrm>
          <a:custGeom>
            <a:avLst/>
            <a:gdLst/>
            <a:ahLst/>
            <a:cxnLst/>
            <a:rect l="l" t="t" r="r" b="b"/>
            <a:pathLst>
              <a:path w="2846786" h="3710266">
                <a:moveTo>
                  <a:pt x="0" y="0"/>
                </a:moveTo>
                <a:lnTo>
                  <a:pt x="2846786" y="0"/>
                </a:lnTo>
                <a:lnTo>
                  <a:pt x="2846786" y="3710266"/>
                </a:lnTo>
                <a:lnTo>
                  <a:pt x="0" y="371026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5" name="Freeform 5"/>
          <p:cNvSpPr/>
          <p:nvPr/>
        </p:nvSpPr>
        <p:spPr>
          <a:xfrm rot="7876685">
            <a:off x="17263792" y="1259985"/>
            <a:ext cx="2048416" cy="522088"/>
          </a:xfrm>
          <a:custGeom>
            <a:avLst/>
            <a:gdLst/>
            <a:ahLst/>
            <a:cxnLst/>
            <a:rect l="l" t="t" r="r" b="b"/>
            <a:pathLst>
              <a:path w="2048416" h="522088">
                <a:moveTo>
                  <a:pt x="0" y="0"/>
                </a:moveTo>
                <a:lnTo>
                  <a:pt x="2048416" y="0"/>
                </a:lnTo>
                <a:lnTo>
                  <a:pt x="2048416" y="522088"/>
                </a:lnTo>
                <a:lnTo>
                  <a:pt x="0" y="522088"/>
                </a:lnTo>
                <a:lnTo>
                  <a:pt x="0" y="0"/>
                </a:lnTo>
                <a:close/>
              </a:path>
            </a:pathLst>
          </a:custGeom>
          <a:blipFill>
            <a:blip r:embed="rId8">
              <a:extLst>
                <a:ext uri="{96DAC541-7B7A-43D3-8B79-37D633B846F1}">
                  <asvg:svgBlip xmlns:asvg="http://schemas.microsoft.com/office/drawing/2016/SVG/main" r:embed="rId9"/>
                </a:ext>
              </a:extLst>
            </a:blip>
            <a:stretch>
              <a:fillRect r="-53307"/>
            </a:stretch>
          </a:blipFill>
          <a:ln cap="sq">
            <a:noFill/>
            <a:prstDash val="solid"/>
            <a:miter/>
          </a:ln>
        </p:spPr>
        <p:txBody>
          <a:bodyPr/>
          <a:lstStyle/>
          <a:p>
            <a:endParaRPr lang="en-IN"/>
          </a:p>
        </p:txBody>
      </p:sp>
      <p:sp>
        <p:nvSpPr>
          <p:cNvPr id="6" name="Freeform 6"/>
          <p:cNvSpPr/>
          <p:nvPr/>
        </p:nvSpPr>
        <p:spPr>
          <a:xfrm rot="-4140865">
            <a:off x="10570150" y="175019"/>
            <a:ext cx="572747" cy="2092225"/>
          </a:xfrm>
          <a:custGeom>
            <a:avLst/>
            <a:gdLst/>
            <a:ahLst/>
            <a:cxnLst/>
            <a:rect l="l" t="t" r="r" b="b"/>
            <a:pathLst>
              <a:path w="572747" h="2092225">
                <a:moveTo>
                  <a:pt x="0" y="0"/>
                </a:moveTo>
                <a:lnTo>
                  <a:pt x="572747" y="0"/>
                </a:lnTo>
                <a:lnTo>
                  <a:pt x="572747" y="2092225"/>
                </a:lnTo>
                <a:lnTo>
                  <a:pt x="0" y="209222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a:p>
        </p:txBody>
      </p:sp>
      <p:sp>
        <p:nvSpPr>
          <p:cNvPr id="7" name="Freeform 7"/>
          <p:cNvSpPr/>
          <p:nvPr/>
        </p:nvSpPr>
        <p:spPr>
          <a:xfrm>
            <a:off x="3451559" y="893940"/>
            <a:ext cx="1076413" cy="1073722"/>
          </a:xfrm>
          <a:custGeom>
            <a:avLst/>
            <a:gdLst/>
            <a:ahLst/>
            <a:cxnLst/>
            <a:rect l="l" t="t" r="r" b="b"/>
            <a:pathLst>
              <a:path w="1076413" h="1073722">
                <a:moveTo>
                  <a:pt x="0" y="0"/>
                </a:moveTo>
                <a:lnTo>
                  <a:pt x="1076414" y="0"/>
                </a:lnTo>
                <a:lnTo>
                  <a:pt x="1076414" y="1073722"/>
                </a:lnTo>
                <a:lnTo>
                  <a:pt x="0" y="1073722"/>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N"/>
          </a:p>
        </p:txBody>
      </p:sp>
      <p:sp>
        <p:nvSpPr>
          <p:cNvPr id="8" name="Freeform 8"/>
          <p:cNvSpPr/>
          <p:nvPr/>
        </p:nvSpPr>
        <p:spPr>
          <a:xfrm rot="1906169">
            <a:off x="-484714" y="7512813"/>
            <a:ext cx="4400436" cy="5319208"/>
          </a:xfrm>
          <a:custGeom>
            <a:avLst/>
            <a:gdLst/>
            <a:ahLst/>
            <a:cxnLst/>
            <a:rect l="l" t="t" r="r" b="b"/>
            <a:pathLst>
              <a:path w="4400436" h="5319208">
                <a:moveTo>
                  <a:pt x="0" y="0"/>
                </a:moveTo>
                <a:lnTo>
                  <a:pt x="4400436" y="0"/>
                </a:lnTo>
                <a:lnTo>
                  <a:pt x="4400436" y="5319208"/>
                </a:lnTo>
                <a:lnTo>
                  <a:pt x="0" y="531920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IN"/>
          </a:p>
        </p:txBody>
      </p:sp>
      <p:sp>
        <p:nvSpPr>
          <p:cNvPr id="9" name="Freeform 9"/>
          <p:cNvSpPr/>
          <p:nvPr/>
        </p:nvSpPr>
        <p:spPr>
          <a:xfrm rot="-274632">
            <a:off x="2457483" y="8483625"/>
            <a:ext cx="2866778" cy="3799345"/>
          </a:xfrm>
          <a:custGeom>
            <a:avLst/>
            <a:gdLst/>
            <a:ahLst/>
            <a:cxnLst/>
            <a:rect l="l" t="t" r="r" b="b"/>
            <a:pathLst>
              <a:path w="2866778" h="3799345">
                <a:moveTo>
                  <a:pt x="0" y="0"/>
                </a:moveTo>
                <a:lnTo>
                  <a:pt x="2866779" y="0"/>
                </a:lnTo>
                <a:lnTo>
                  <a:pt x="2866779" y="3799345"/>
                </a:lnTo>
                <a:lnTo>
                  <a:pt x="0" y="379934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0" name="Freeform 10"/>
          <p:cNvSpPr/>
          <p:nvPr/>
        </p:nvSpPr>
        <p:spPr>
          <a:xfrm rot="6145496" flipH="1" flipV="1">
            <a:off x="16768017" y="5838822"/>
            <a:ext cx="465012" cy="6237960"/>
          </a:xfrm>
          <a:custGeom>
            <a:avLst/>
            <a:gdLst/>
            <a:ahLst/>
            <a:cxnLst/>
            <a:rect l="l" t="t" r="r" b="b"/>
            <a:pathLst>
              <a:path w="465012" h="6237960">
                <a:moveTo>
                  <a:pt x="465011" y="6237960"/>
                </a:moveTo>
                <a:lnTo>
                  <a:pt x="0" y="6237960"/>
                </a:lnTo>
                <a:lnTo>
                  <a:pt x="0" y="0"/>
                </a:lnTo>
                <a:lnTo>
                  <a:pt x="465011" y="0"/>
                </a:lnTo>
                <a:lnTo>
                  <a:pt x="465011" y="623796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IN"/>
          </a:p>
        </p:txBody>
      </p:sp>
      <p:sp>
        <p:nvSpPr>
          <p:cNvPr id="11" name="Freeform 11"/>
          <p:cNvSpPr/>
          <p:nvPr/>
        </p:nvSpPr>
        <p:spPr>
          <a:xfrm rot="9936347">
            <a:off x="17059455" y="5660468"/>
            <a:ext cx="1477221" cy="1191009"/>
          </a:xfrm>
          <a:custGeom>
            <a:avLst/>
            <a:gdLst/>
            <a:ahLst/>
            <a:cxnLst/>
            <a:rect l="l" t="t" r="r" b="b"/>
            <a:pathLst>
              <a:path w="1477221" h="1191009">
                <a:moveTo>
                  <a:pt x="0" y="0"/>
                </a:moveTo>
                <a:lnTo>
                  <a:pt x="1477221" y="0"/>
                </a:lnTo>
                <a:lnTo>
                  <a:pt x="1477221" y="1191010"/>
                </a:lnTo>
                <a:lnTo>
                  <a:pt x="0" y="1191010"/>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IN"/>
          </a:p>
        </p:txBody>
      </p:sp>
      <p:sp>
        <p:nvSpPr>
          <p:cNvPr id="12" name="Freeform 12"/>
          <p:cNvSpPr/>
          <p:nvPr/>
        </p:nvSpPr>
        <p:spPr>
          <a:xfrm rot="6038873">
            <a:off x="8796285" y="7962200"/>
            <a:ext cx="695429" cy="1147100"/>
          </a:xfrm>
          <a:custGeom>
            <a:avLst/>
            <a:gdLst/>
            <a:ahLst/>
            <a:cxnLst/>
            <a:rect l="l" t="t" r="r" b="b"/>
            <a:pathLst>
              <a:path w="695429" h="1147100">
                <a:moveTo>
                  <a:pt x="0" y="0"/>
                </a:moveTo>
                <a:lnTo>
                  <a:pt x="695430" y="0"/>
                </a:lnTo>
                <a:lnTo>
                  <a:pt x="695430" y="1147100"/>
                </a:lnTo>
                <a:lnTo>
                  <a:pt x="0" y="1147100"/>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IN"/>
          </a:p>
        </p:txBody>
      </p:sp>
      <p:sp>
        <p:nvSpPr>
          <p:cNvPr id="13" name="Freeform 13"/>
          <p:cNvSpPr/>
          <p:nvPr/>
        </p:nvSpPr>
        <p:spPr>
          <a:xfrm>
            <a:off x="12492009" y="8983454"/>
            <a:ext cx="1777293" cy="1744978"/>
          </a:xfrm>
          <a:custGeom>
            <a:avLst/>
            <a:gdLst/>
            <a:ahLst/>
            <a:cxnLst/>
            <a:rect l="l" t="t" r="r" b="b"/>
            <a:pathLst>
              <a:path w="1777293" h="1744978">
                <a:moveTo>
                  <a:pt x="0" y="0"/>
                </a:moveTo>
                <a:lnTo>
                  <a:pt x="1777293" y="0"/>
                </a:lnTo>
                <a:lnTo>
                  <a:pt x="1777293" y="1744978"/>
                </a:lnTo>
                <a:lnTo>
                  <a:pt x="0" y="1744978"/>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IN"/>
          </a:p>
        </p:txBody>
      </p:sp>
      <p:sp>
        <p:nvSpPr>
          <p:cNvPr id="14" name="Freeform 14"/>
          <p:cNvSpPr/>
          <p:nvPr/>
        </p:nvSpPr>
        <p:spPr>
          <a:xfrm rot="9302543">
            <a:off x="-1034223" y="4882456"/>
            <a:ext cx="2048416" cy="522088"/>
          </a:xfrm>
          <a:custGeom>
            <a:avLst/>
            <a:gdLst/>
            <a:ahLst/>
            <a:cxnLst/>
            <a:rect l="l" t="t" r="r" b="b"/>
            <a:pathLst>
              <a:path w="2048416" h="522088">
                <a:moveTo>
                  <a:pt x="0" y="0"/>
                </a:moveTo>
                <a:lnTo>
                  <a:pt x="2048417" y="0"/>
                </a:lnTo>
                <a:lnTo>
                  <a:pt x="2048417" y="522088"/>
                </a:lnTo>
                <a:lnTo>
                  <a:pt x="0" y="522088"/>
                </a:lnTo>
                <a:lnTo>
                  <a:pt x="0" y="0"/>
                </a:lnTo>
                <a:close/>
              </a:path>
            </a:pathLst>
          </a:custGeom>
          <a:blipFill>
            <a:blip r:embed="rId26">
              <a:extLst>
                <a:ext uri="{96DAC541-7B7A-43D3-8B79-37D633B846F1}">
                  <asvg:svgBlip xmlns:asvg="http://schemas.microsoft.com/office/drawing/2016/SVG/main" r:embed="rId27"/>
                </a:ext>
              </a:extLst>
            </a:blip>
            <a:stretch>
              <a:fillRect r="-53307"/>
            </a:stretch>
          </a:blipFill>
          <a:ln cap="sq">
            <a:noFill/>
            <a:prstDash val="solid"/>
            <a:miter/>
          </a:ln>
        </p:spPr>
        <p:txBody>
          <a:bodyPr/>
          <a:lstStyle/>
          <a:p>
            <a:endParaRPr lang="en-IN"/>
          </a:p>
        </p:txBody>
      </p:sp>
      <p:grpSp>
        <p:nvGrpSpPr>
          <p:cNvPr id="15" name="Group 15"/>
          <p:cNvGrpSpPr/>
          <p:nvPr/>
        </p:nvGrpSpPr>
        <p:grpSpPr>
          <a:xfrm>
            <a:off x="7520414" y="9559059"/>
            <a:ext cx="3247173" cy="296884"/>
            <a:chOff x="0" y="0"/>
            <a:chExt cx="4329563" cy="395846"/>
          </a:xfrm>
        </p:grpSpPr>
        <p:sp>
          <p:nvSpPr>
            <p:cNvPr id="16" name="Freeform 16"/>
            <p:cNvSpPr/>
            <p:nvPr/>
          </p:nvSpPr>
          <p:spPr>
            <a:xfrm>
              <a:off x="1855527" y="0"/>
              <a:ext cx="2474036" cy="395846"/>
            </a:xfrm>
            <a:custGeom>
              <a:avLst/>
              <a:gdLst/>
              <a:ahLst/>
              <a:cxnLst/>
              <a:rect l="l" t="t" r="r" b="b"/>
              <a:pathLst>
                <a:path w="2474036" h="395846">
                  <a:moveTo>
                    <a:pt x="0" y="0"/>
                  </a:moveTo>
                  <a:lnTo>
                    <a:pt x="2474036" y="0"/>
                  </a:lnTo>
                  <a:lnTo>
                    <a:pt x="2474036" y="395846"/>
                  </a:lnTo>
                  <a:lnTo>
                    <a:pt x="0" y="395846"/>
                  </a:lnTo>
                  <a:lnTo>
                    <a:pt x="0" y="0"/>
                  </a:lnTo>
                  <a:close/>
                </a:path>
              </a:pathLst>
            </a:custGeom>
            <a:blipFill>
              <a:blip r:embed="rId28"/>
              <a:stretch>
                <a:fillRect/>
              </a:stretch>
            </a:blipFill>
          </p:spPr>
          <p:txBody>
            <a:bodyPr/>
            <a:lstStyle/>
            <a:p>
              <a:endParaRPr lang="en-IN"/>
            </a:p>
          </p:txBody>
        </p:sp>
        <p:sp>
          <p:nvSpPr>
            <p:cNvPr id="17" name="TextBox 17"/>
            <p:cNvSpPr txBox="1"/>
            <p:nvPr/>
          </p:nvSpPr>
          <p:spPr>
            <a:xfrm>
              <a:off x="0" y="7511"/>
              <a:ext cx="1598620" cy="342900"/>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Helvetica World"/>
                </a:rPr>
                <a:t>INSPIRED BY</a:t>
              </a:r>
            </a:p>
          </p:txBody>
        </p:sp>
      </p:grpSp>
      <p:sp>
        <p:nvSpPr>
          <p:cNvPr id="18" name="TextBox 18"/>
          <p:cNvSpPr txBox="1"/>
          <p:nvPr/>
        </p:nvSpPr>
        <p:spPr>
          <a:xfrm>
            <a:off x="3233774" y="6704659"/>
            <a:ext cx="11842429" cy="1274353"/>
          </a:xfrm>
          <a:prstGeom prst="rect">
            <a:avLst/>
          </a:prstGeom>
        </p:spPr>
        <p:txBody>
          <a:bodyPr lIns="0" tIns="0" rIns="0" bIns="0" rtlCol="0" anchor="t">
            <a:spAutoFit/>
          </a:bodyPr>
          <a:lstStyle/>
          <a:p>
            <a:pPr algn="ctr">
              <a:lnSpc>
                <a:spcPts val="5079"/>
              </a:lnSpc>
            </a:pPr>
            <a:r>
              <a:rPr lang="en-US" sz="3907">
                <a:solidFill>
                  <a:srgbClr val="2E2C2B"/>
                </a:solidFill>
                <a:latin typeface="Caladea"/>
              </a:rPr>
              <a:t>Venumadhavi 21011101086</a:t>
            </a:r>
          </a:p>
          <a:p>
            <a:pPr algn="ctr">
              <a:lnSpc>
                <a:spcPts val="5079"/>
              </a:lnSpc>
            </a:pPr>
            <a:r>
              <a:rPr lang="en-US" sz="3907">
                <a:solidFill>
                  <a:srgbClr val="2E2C2B"/>
                </a:solidFill>
                <a:latin typeface="Caladea"/>
              </a:rPr>
              <a:t>Kasyap 21011101141</a:t>
            </a:r>
          </a:p>
        </p:txBody>
      </p:sp>
      <p:sp>
        <p:nvSpPr>
          <p:cNvPr id="19" name="TextBox 19"/>
          <p:cNvSpPr txBox="1"/>
          <p:nvPr/>
        </p:nvSpPr>
        <p:spPr>
          <a:xfrm>
            <a:off x="3451559" y="3011233"/>
            <a:ext cx="12100270" cy="2792730"/>
          </a:xfrm>
          <a:prstGeom prst="rect">
            <a:avLst/>
          </a:prstGeom>
        </p:spPr>
        <p:txBody>
          <a:bodyPr lIns="0" tIns="0" rIns="0" bIns="0" rtlCol="0" anchor="t">
            <a:spAutoFit/>
          </a:bodyPr>
          <a:lstStyle/>
          <a:p>
            <a:pPr algn="ctr">
              <a:lnSpc>
                <a:spcPts val="10890"/>
              </a:lnSpc>
            </a:pPr>
            <a:r>
              <a:rPr lang="en-US" sz="9900">
                <a:solidFill>
                  <a:srgbClr val="F7F2E9"/>
                </a:solidFill>
                <a:latin typeface="PL Benguiat Frisky"/>
              </a:rPr>
              <a:t>AUTOMATED GRADING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7ABDD"/>
        </a:solidFill>
        <a:effectLst/>
      </p:bgPr>
    </p:bg>
    <p:spTree>
      <p:nvGrpSpPr>
        <p:cNvPr id="1" name=""/>
        <p:cNvGrpSpPr/>
        <p:nvPr/>
      </p:nvGrpSpPr>
      <p:grpSpPr>
        <a:xfrm>
          <a:off x="0" y="0"/>
          <a:ext cx="0" cy="0"/>
          <a:chOff x="0" y="0"/>
          <a:chExt cx="0" cy="0"/>
        </a:xfrm>
      </p:grpSpPr>
      <p:grpSp>
        <p:nvGrpSpPr>
          <p:cNvPr id="2" name="Group 2"/>
          <p:cNvGrpSpPr/>
          <p:nvPr/>
        </p:nvGrpSpPr>
        <p:grpSpPr>
          <a:xfrm>
            <a:off x="237572" y="1445886"/>
            <a:ext cx="17756927" cy="8334868"/>
            <a:chOff x="0" y="0"/>
            <a:chExt cx="4608884" cy="2163349"/>
          </a:xfrm>
        </p:grpSpPr>
        <p:sp>
          <p:nvSpPr>
            <p:cNvPr id="3" name="Freeform 3"/>
            <p:cNvSpPr/>
            <p:nvPr/>
          </p:nvSpPr>
          <p:spPr>
            <a:xfrm>
              <a:off x="0" y="0"/>
              <a:ext cx="4608884" cy="2163349"/>
            </a:xfrm>
            <a:custGeom>
              <a:avLst/>
              <a:gdLst/>
              <a:ahLst/>
              <a:cxnLst/>
              <a:rect l="l" t="t" r="r" b="b"/>
              <a:pathLst>
                <a:path w="4608884" h="2163349">
                  <a:moveTo>
                    <a:pt x="0" y="0"/>
                  </a:moveTo>
                  <a:lnTo>
                    <a:pt x="4608884" y="0"/>
                  </a:lnTo>
                  <a:lnTo>
                    <a:pt x="4608884" y="2163349"/>
                  </a:lnTo>
                  <a:lnTo>
                    <a:pt x="0" y="2163349"/>
                  </a:lnTo>
                  <a:close/>
                </a:path>
              </a:pathLst>
            </a:custGeom>
            <a:solidFill>
              <a:srgbClr val="F8EAD5"/>
            </a:solidFill>
          </p:spPr>
          <p:txBody>
            <a:bodyPr/>
            <a:lstStyle/>
            <a:p>
              <a:endParaRPr lang="en-IN"/>
            </a:p>
          </p:txBody>
        </p:sp>
        <p:sp>
          <p:nvSpPr>
            <p:cNvPr id="4" name="TextBox 4"/>
            <p:cNvSpPr txBox="1"/>
            <p:nvPr/>
          </p:nvSpPr>
          <p:spPr>
            <a:xfrm>
              <a:off x="0" y="-19050"/>
              <a:ext cx="4608884" cy="2182399"/>
            </a:xfrm>
            <a:prstGeom prst="rect">
              <a:avLst/>
            </a:prstGeom>
          </p:spPr>
          <p:txBody>
            <a:bodyPr lIns="60163" tIns="60163" rIns="60163" bIns="60163" rtlCol="0" anchor="ctr"/>
            <a:lstStyle/>
            <a:p>
              <a:pPr algn="ctr">
                <a:lnSpc>
                  <a:spcPts val="2600"/>
                </a:lnSpc>
              </a:pPr>
              <a:endParaRPr/>
            </a:p>
          </p:txBody>
        </p:sp>
      </p:grpSp>
      <p:sp>
        <p:nvSpPr>
          <p:cNvPr id="5" name="Freeform 5"/>
          <p:cNvSpPr/>
          <p:nvPr/>
        </p:nvSpPr>
        <p:spPr>
          <a:xfrm rot="-5400000">
            <a:off x="12854637" y="-1680082"/>
            <a:ext cx="466007" cy="8343319"/>
          </a:xfrm>
          <a:custGeom>
            <a:avLst/>
            <a:gdLst/>
            <a:ahLst/>
            <a:cxnLst/>
            <a:rect l="l" t="t" r="r" b="b"/>
            <a:pathLst>
              <a:path w="466007" h="8343319">
                <a:moveTo>
                  <a:pt x="0" y="0"/>
                </a:moveTo>
                <a:lnTo>
                  <a:pt x="466007" y="0"/>
                </a:lnTo>
                <a:lnTo>
                  <a:pt x="466007" y="8343318"/>
                </a:lnTo>
                <a:lnTo>
                  <a:pt x="0" y="8343318"/>
                </a:lnTo>
                <a:lnTo>
                  <a:pt x="0" y="0"/>
                </a:lnTo>
                <a:close/>
              </a:path>
            </a:pathLst>
          </a:custGeom>
          <a:blipFill>
            <a:blip r:embed="rId2">
              <a:extLst>
                <a:ext uri="{96DAC541-7B7A-43D3-8B79-37D633B846F1}">
                  <asvg:svgBlip xmlns:asvg="http://schemas.microsoft.com/office/drawing/2016/SVG/main" r:embed="rId3"/>
                </a:ext>
              </a:extLst>
            </a:blip>
            <a:stretch>
              <a:fillRect l="-14837" r="-375280"/>
            </a:stretch>
          </a:blipFill>
          <a:ln cap="sq">
            <a:noFill/>
            <a:prstDash val="solid"/>
            <a:miter/>
          </a:ln>
        </p:spPr>
        <p:txBody>
          <a:bodyPr/>
          <a:lstStyle/>
          <a:p>
            <a:endParaRPr lang="en-IN"/>
          </a:p>
        </p:txBody>
      </p:sp>
      <p:sp>
        <p:nvSpPr>
          <p:cNvPr id="6" name="Freeform 6"/>
          <p:cNvSpPr/>
          <p:nvPr/>
        </p:nvSpPr>
        <p:spPr>
          <a:xfrm>
            <a:off x="15675411" y="672456"/>
            <a:ext cx="2612589" cy="3006107"/>
          </a:xfrm>
          <a:custGeom>
            <a:avLst/>
            <a:gdLst/>
            <a:ahLst/>
            <a:cxnLst/>
            <a:rect l="l" t="t" r="r" b="b"/>
            <a:pathLst>
              <a:path w="2612589" h="3006107">
                <a:moveTo>
                  <a:pt x="0" y="0"/>
                </a:moveTo>
                <a:lnTo>
                  <a:pt x="2612589" y="0"/>
                </a:lnTo>
                <a:lnTo>
                  <a:pt x="2612589" y="3006108"/>
                </a:lnTo>
                <a:lnTo>
                  <a:pt x="0" y="3006108"/>
                </a:lnTo>
                <a:lnTo>
                  <a:pt x="0" y="0"/>
                </a:lnTo>
                <a:close/>
              </a:path>
            </a:pathLst>
          </a:custGeom>
          <a:blipFill>
            <a:blip r:embed="rId4">
              <a:extLst>
                <a:ext uri="{96DAC541-7B7A-43D3-8B79-37D633B846F1}">
                  <asvg:svgBlip xmlns:asvg="http://schemas.microsoft.com/office/drawing/2016/SVG/main" r:embed="rId5"/>
                </a:ext>
              </a:extLst>
            </a:blip>
            <a:stretch>
              <a:fillRect l="-7675" r="-7675"/>
            </a:stretch>
          </a:blipFill>
          <a:ln cap="sq">
            <a:noFill/>
            <a:prstDash val="solid"/>
            <a:miter/>
          </a:ln>
        </p:spPr>
        <p:txBody>
          <a:bodyPr/>
          <a:lstStyle/>
          <a:p>
            <a:endParaRPr lang="en-IN"/>
          </a:p>
        </p:txBody>
      </p:sp>
      <p:sp>
        <p:nvSpPr>
          <p:cNvPr id="7" name="Freeform 7"/>
          <p:cNvSpPr/>
          <p:nvPr/>
        </p:nvSpPr>
        <p:spPr>
          <a:xfrm>
            <a:off x="782301" y="2974171"/>
            <a:ext cx="13252008" cy="1919738"/>
          </a:xfrm>
          <a:custGeom>
            <a:avLst/>
            <a:gdLst/>
            <a:ahLst/>
            <a:cxnLst/>
            <a:rect l="l" t="t" r="r" b="b"/>
            <a:pathLst>
              <a:path w="13252008" h="1919738">
                <a:moveTo>
                  <a:pt x="0" y="0"/>
                </a:moveTo>
                <a:lnTo>
                  <a:pt x="13252008" y="0"/>
                </a:lnTo>
                <a:lnTo>
                  <a:pt x="13252008" y="1919738"/>
                </a:lnTo>
                <a:lnTo>
                  <a:pt x="0" y="1919738"/>
                </a:lnTo>
                <a:lnTo>
                  <a:pt x="0" y="0"/>
                </a:lnTo>
                <a:close/>
              </a:path>
            </a:pathLst>
          </a:custGeom>
          <a:blipFill>
            <a:blip r:embed="rId6"/>
            <a:stretch>
              <a:fillRect/>
            </a:stretch>
          </a:blipFill>
        </p:spPr>
        <p:txBody>
          <a:bodyPr/>
          <a:lstStyle/>
          <a:p>
            <a:endParaRPr lang="en-IN"/>
          </a:p>
        </p:txBody>
      </p:sp>
      <p:sp>
        <p:nvSpPr>
          <p:cNvPr id="8" name="Freeform 8"/>
          <p:cNvSpPr/>
          <p:nvPr/>
        </p:nvSpPr>
        <p:spPr>
          <a:xfrm>
            <a:off x="932538" y="5143500"/>
            <a:ext cx="13772213" cy="4114800"/>
          </a:xfrm>
          <a:custGeom>
            <a:avLst/>
            <a:gdLst/>
            <a:ahLst/>
            <a:cxnLst/>
            <a:rect l="l" t="t" r="r" b="b"/>
            <a:pathLst>
              <a:path w="13772213" h="4114800">
                <a:moveTo>
                  <a:pt x="0" y="0"/>
                </a:moveTo>
                <a:lnTo>
                  <a:pt x="13772213" y="0"/>
                </a:lnTo>
                <a:lnTo>
                  <a:pt x="13772213" y="4114800"/>
                </a:lnTo>
                <a:lnTo>
                  <a:pt x="0" y="4114800"/>
                </a:lnTo>
                <a:lnTo>
                  <a:pt x="0" y="0"/>
                </a:lnTo>
                <a:close/>
              </a:path>
            </a:pathLst>
          </a:custGeom>
          <a:blipFill>
            <a:blip r:embed="rId7"/>
            <a:stretch>
              <a:fillRect/>
            </a:stretch>
          </a:blipFill>
        </p:spPr>
        <p:txBody>
          <a:bodyPr/>
          <a:lstStyle/>
          <a:p>
            <a:endParaRPr lang="en-IN"/>
          </a:p>
        </p:txBody>
      </p:sp>
      <p:sp>
        <p:nvSpPr>
          <p:cNvPr id="9" name="TextBox 9"/>
          <p:cNvSpPr txBox="1"/>
          <p:nvPr/>
        </p:nvSpPr>
        <p:spPr>
          <a:xfrm>
            <a:off x="867965" y="624831"/>
            <a:ext cx="13080680" cy="821055"/>
          </a:xfrm>
          <a:prstGeom prst="rect">
            <a:avLst/>
          </a:prstGeom>
        </p:spPr>
        <p:txBody>
          <a:bodyPr lIns="0" tIns="0" rIns="0" bIns="0" rtlCol="0" anchor="t">
            <a:spAutoFit/>
          </a:bodyPr>
          <a:lstStyle/>
          <a:p>
            <a:pPr marL="0" lvl="0" indent="0">
              <a:lnSpc>
                <a:spcPts val="6629"/>
              </a:lnSpc>
            </a:pPr>
            <a:r>
              <a:rPr lang="en-US" sz="5099">
                <a:solidFill>
                  <a:srgbClr val="2E2C2B"/>
                </a:solidFill>
                <a:latin typeface="PL Benguiat Frisky"/>
              </a:rPr>
              <a:t>IMPLEMENTATION</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7ABDD"/>
        </a:solidFill>
        <a:effectLst/>
      </p:bgPr>
    </p:bg>
    <p:spTree>
      <p:nvGrpSpPr>
        <p:cNvPr id="1" name=""/>
        <p:cNvGrpSpPr/>
        <p:nvPr/>
      </p:nvGrpSpPr>
      <p:grpSpPr>
        <a:xfrm>
          <a:off x="0" y="0"/>
          <a:ext cx="0" cy="0"/>
          <a:chOff x="0" y="0"/>
          <a:chExt cx="0" cy="0"/>
        </a:xfrm>
      </p:grpSpPr>
      <p:grpSp>
        <p:nvGrpSpPr>
          <p:cNvPr id="2" name="Group 2"/>
          <p:cNvGrpSpPr/>
          <p:nvPr/>
        </p:nvGrpSpPr>
        <p:grpSpPr>
          <a:xfrm>
            <a:off x="219936" y="1445886"/>
            <a:ext cx="17228602" cy="8378329"/>
            <a:chOff x="0" y="0"/>
            <a:chExt cx="4471755" cy="2174630"/>
          </a:xfrm>
        </p:grpSpPr>
        <p:sp>
          <p:nvSpPr>
            <p:cNvPr id="3" name="Freeform 3"/>
            <p:cNvSpPr/>
            <p:nvPr/>
          </p:nvSpPr>
          <p:spPr>
            <a:xfrm>
              <a:off x="0" y="0"/>
              <a:ext cx="4471755" cy="2174630"/>
            </a:xfrm>
            <a:custGeom>
              <a:avLst/>
              <a:gdLst/>
              <a:ahLst/>
              <a:cxnLst/>
              <a:rect l="l" t="t" r="r" b="b"/>
              <a:pathLst>
                <a:path w="4471755" h="2174630">
                  <a:moveTo>
                    <a:pt x="0" y="0"/>
                  </a:moveTo>
                  <a:lnTo>
                    <a:pt x="4471755" y="0"/>
                  </a:lnTo>
                  <a:lnTo>
                    <a:pt x="4471755" y="2174630"/>
                  </a:lnTo>
                  <a:lnTo>
                    <a:pt x="0" y="2174630"/>
                  </a:lnTo>
                  <a:close/>
                </a:path>
              </a:pathLst>
            </a:custGeom>
            <a:solidFill>
              <a:srgbClr val="F8EAD5"/>
            </a:solidFill>
          </p:spPr>
          <p:txBody>
            <a:bodyPr/>
            <a:lstStyle/>
            <a:p>
              <a:endParaRPr lang="en-IN"/>
            </a:p>
          </p:txBody>
        </p:sp>
        <p:sp>
          <p:nvSpPr>
            <p:cNvPr id="4" name="TextBox 4"/>
            <p:cNvSpPr txBox="1"/>
            <p:nvPr/>
          </p:nvSpPr>
          <p:spPr>
            <a:xfrm>
              <a:off x="0" y="-19050"/>
              <a:ext cx="4471755" cy="2193680"/>
            </a:xfrm>
            <a:prstGeom prst="rect">
              <a:avLst/>
            </a:prstGeom>
          </p:spPr>
          <p:txBody>
            <a:bodyPr lIns="60163" tIns="60163" rIns="60163" bIns="60163" rtlCol="0" anchor="ctr"/>
            <a:lstStyle/>
            <a:p>
              <a:pPr algn="ctr">
                <a:lnSpc>
                  <a:spcPts val="2600"/>
                </a:lnSpc>
              </a:pPr>
              <a:endParaRPr/>
            </a:p>
          </p:txBody>
        </p:sp>
      </p:grpSp>
      <p:sp>
        <p:nvSpPr>
          <p:cNvPr id="5" name="Freeform 5"/>
          <p:cNvSpPr/>
          <p:nvPr/>
        </p:nvSpPr>
        <p:spPr>
          <a:xfrm rot="-5400000">
            <a:off x="12854637" y="-1680082"/>
            <a:ext cx="466007" cy="8343319"/>
          </a:xfrm>
          <a:custGeom>
            <a:avLst/>
            <a:gdLst/>
            <a:ahLst/>
            <a:cxnLst/>
            <a:rect l="l" t="t" r="r" b="b"/>
            <a:pathLst>
              <a:path w="466007" h="8343319">
                <a:moveTo>
                  <a:pt x="0" y="0"/>
                </a:moveTo>
                <a:lnTo>
                  <a:pt x="466007" y="0"/>
                </a:lnTo>
                <a:lnTo>
                  <a:pt x="466007" y="8343318"/>
                </a:lnTo>
                <a:lnTo>
                  <a:pt x="0" y="8343318"/>
                </a:lnTo>
                <a:lnTo>
                  <a:pt x="0" y="0"/>
                </a:lnTo>
                <a:close/>
              </a:path>
            </a:pathLst>
          </a:custGeom>
          <a:blipFill>
            <a:blip r:embed="rId2">
              <a:extLst>
                <a:ext uri="{96DAC541-7B7A-43D3-8B79-37D633B846F1}">
                  <asvg:svgBlip xmlns:asvg="http://schemas.microsoft.com/office/drawing/2016/SVG/main" r:embed="rId3"/>
                </a:ext>
              </a:extLst>
            </a:blip>
            <a:stretch>
              <a:fillRect l="-14837" r="-375280"/>
            </a:stretch>
          </a:blipFill>
          <a:ln cap="sq">
            <a:noFill/>
            <a:prstDash val="solid"/>
            <a:miter/>
          </a:ln>
        </p:spPr>
        <p:txBody>
          <a:bodyPr/>
          <a:lstStyle/>
          <a:p>
            <a:endParaRPr lang="en-IN"/>
          </a:p>
        </p:txBody>
      </p:sp>
      <p:sp>
        <p:nvSpPr>
          <p:cNvPr id="6" name="Freeform 6"/>
          <p:cNvSpPr/>
          <p:nvPr/>
        </p:nvSpPr>
        <p:spPr>
          <a:xfrm>
            <a:off x="15675411" y="672456"/>
            <a:ext cx="2612589" cy="3006107"/>
          </a:xfrm>
          <a:custGeom>
            <a:avLst/>
            <a:gdLst/>
            <a:ahLst/>
            <a:cxnLst/>
            <a:rect l="l" t="t" r="r" b="b"/>
            <a:pathLst>
              <a:path w="2612589" h="3006107">
                <a:moveTo>
                  <a:pt x="0" y="0"/>
                </a:moveTo>
                <a:lnTo>
                  <a:pt x="2612589" y="0"/>
                </a:lnTo>
                <a:lnTo>
                  <a:pt x="2612589" y="3006108"/>
                </a:lnTo>
                <a:lnTo>
                  <a:pt x="0" y="3006108"/>
                </a:lnTo>
                <a:lnTo>
                  <a:pt x="0" y="0"/>
                </a:lnTo>
                <a:close/>
              </a:path>
            </a:pathLst>
          </a:custGeom>
          <a:blipFill>
            <a:blip r:embed="rId4">
              <a:extLst>
                <a:ext uri="{96DAC541-7B7A-43D3-8B79-37D633B846F1}">
                  <asvg:svgBlip xmlns:asvg="http://schemas.microsoft.com/office/drawing/2016/SVG/main" r:embed="rId5"/>
                </a:ext>
              </a:extLst>
            </a:blip>
            <a:stretch>
              <a:fillRect l="-7675" r="-7675"/>
            </a:stretch>
          </a:blipFill>
          <a:ln cap="sq">
            <a:noFill/>
            <a:prstDash val="solid"/>
            <a:miter/>
          </a:ln>
        </p:spPr>
        <p:txBody>
          <a:bodyPr/>
          <a:lstStyle/>
          <a:p>
            <a:endParaRPr lang="en-IN"/>
          </a:p>
        </p:txBody>
      </p:sp>
      <p:sp>
        <p:nvSpPr>
          <p:cNvPr id="7" name="Freeform 7"/>
          <p:cNvSpPr/>
          <p:nvPr/>
        </p:nvSpPr>
        <p:spPr>
          <a:xfrm>
            <a:off x="1028700" y="2258573"/>
            <a:ext cx="13615097" cy="7284435"/>
          </a:xfrm>
          <a:custGeom>
            <a:avLst/>
            <a:gdLst/>
            <a:ahLst/>
            <a:cxnLst/>
            <a:rect l="l" t="t" r="r" b="b"/>
            <a:pathLst>
              <a:path w="13615097" h="7284435">
                <a:moveTo>
                  <a:pt x="0" y="0"/>
                </a:moveTo>
                <a:lnTo>
                  <a:pt x="13615097" y="0"/>
                </a:lnTo>
                <a:lnTo>
                  <a:pt x="13615097" y="7284435"/>
                </a:lnTo>
                <a:lnTo>
                  <a:pt x="0" y="7284435"/>
                </a:lnTo>
                <a:lnTo>
                  <a:pt x="0" y="0"/>
                </a:lnTo>
                <a:close/>
              </a:path>
            </a:pathLst>
          </a:custGeom>
          <a:blipFill>
            <a:blip r:embed="rId6"/>
            <a:stretch>
              <a:fillRect/>
            </a:stretch>
          </a:blipFill>
        </p:spPr>
        <p:txBody>
          <a:bodyPr/>
          <a:lstStyle/>
          <a:p>
            <a:endParaRPr lang="en-IN"/>
          </a:p>
        </p:txBody>
      </p:sp>
      <p:sp>
        <p:nvSpPr>
          <p:cNvPr id="8" name="TextBox 8"/>
          <p:cNvSpPr txBox="1"/>
          <p:nvPr/>
        </p:nvSpPr>
        <p:spPr>
          <a:xfrm>
            <a:off x="867965" y="624831"/>
            <a:ext cx="13080680" cy="821055"/>
          </a:xfrm>
          <a:prstGeom prst="rect">
            <a:avLst/>
          </a:prstGeom>
        </p:spPr>
        <p:txBody>
          <a:bodyPr lIns="0" tIns="0" rIns="0" bIns="0" rtlCol="0" anchor="t">
            <a:spAutoFit/>
          </a:bodyPr>
          <a:lstStyle/>
          <a:p>
            <a:pPr marL="0" lvl="0" indent="0">
              <a:lnSpc>
                <a:spcPts val="6629"/>
              </a:lnSpc>
            </a:pPr>
            <a:r>
              <a:rPr lang="en-US" sz="5099">
                <a:solidFill>
                  <a:srgbClr val="2E2C2B"/>
                </a:solidFill>
                <a:latin typeface="PL Benguiat Frisky"/>
              </a:rPr>
              <a:t>IMPLEMENTATION</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rot="-1532699">
            <a:off x="13873555" y="8955574"/>
            <a:ext cx="5184987" cy="1234970"/>
          </a:xfrm>
          <a:custGeom>
            <a:avLst/>
            <a:gdLst/>
            <a:ahLst/>
            <a:cxnLst/>
            <a:rect l="l" t="t" r="r" b="b"/>
            <a:pathLst>
              <a:path w="5184987" h="1234970">
                <a:moveTo>
                  <a:pt x="0" y="0"/>
                </a:moveTo>
                <a:lnTo>
                  <a:pt x="5184987" y="0"/>
                </a:lnTo>
                <a:lnTo>
                  <a:pt x="5184987" y="1234969"/>
                </a:lnTo>
                <a:lnTo>
                  <a:pt x="0" y="12349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rot="-1647730">
            <a:off x="15095648" y="-237547"/>
            <a:ext cx="3195475" cy="4164718"/>
          </a:xfrm>
          <a:custGeom>
            <a:avLst/>
            <a:gdLst/>
            <a:ahLst/>
            <a:cxnLst/>
            <a:rect l="l" t="t" r="r" b="b"/>
            <a:pathLst>
              <a:path w="3195475" h="4164718">
                <a:moveTo>
                  <a:pt x="0" y="0"/>
                </a:moveTo>
                <a:lnTo>
                  <a:pt x="3195475" y="0"/>
                </a:lnTo>
                <a:lnTo>
                  <a:pt x="3195475" y="4164718"/>
                </a:lnTo>
                <a:lnTo>
                  <a:pt x="0" y="416471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4" name="Freeform 4"/>
          <p:cNvSpPr/>
          <p:nvPr/>
        </p:nvSpPr>
        <p:spPr>
          <a:xfrm>
            <a:off x="7190977" y="313766"/>
            <a:ext cx="10841642" cy="9659469"/>
          </a:xfrm>
          <a:custGeom>
            <a:avLst/>
            <a:gdLst/>
            <a:ahLst/>
            <a:cxnLst/>
            <a:rect l="l" t="t" r="r" b="b"/>
            <a:pathLst>
              <a:path w="10841642" h="9659469">
                <a:moveTo>
                  <a:pt x="0" y="0"/>
                </a:moveTo>
                <a:lnTo>
                  <a:pt x="10841641" y="0"/>
                </a:lnTo>
                <a:lnTo>
                  <a:pt x="10841641" y="9659468"/>
                </a:lnTo>
                <a:lnTo>
                  <a:pt x="0" y="9659468"/>
                </a:lnTo>
                <a:lnTo>
                  <a:pt x="0" y="0"/>
                </a:lnTo>
                <a:close/>
              </a:path>
            </a:pathLst>
          </a:custGeom>
          <a:blipFill>
            <a:blip r:embed="rId6">
              <a:extLst>
                <a:ext uri="{96DAC541-7B7A-43D3-8B79-37D633B846F1}">
                  <asvg:svgBlip xmlns:asvg="http://schemas.microsoft.com/office/drawing/2016/SVG/main" r:embed="rId7"/>
                </a:ext>
              </a:extLst>
            </a:blip>
            <a:stretch>
              <a:fillRect b="-49901"/>
            </a:stretch>
          </a:blipFill>
          <a:ln cap="sq">
            <a:noFill/>
            <a:prstDash val="solid"/>
            <a:miter/>
          </a:ln>
        </p:spPr>
        <p:txBody>
          <a:bodyPr/>
          <a:lstStyle/>
          <a:p>
            <a:endParaRPr lang="en-IN"/>
          </a:p>
        </p:txBody>
      </p:sp>
      <p:sp>
        <p:nvSpPr>
          <p:cNvPr id="5" name="Freeform 5"/>
          <p:cNvSpPr/>
          <p:nvPr/>
        </p:nvSpPr>
        <p:spPr>
          <a:xfrm rot="493117">
            <a:off x="11287970" y="8999178"/>
            <a:ext cx="2033339" cy="518245"/>
          </a:xfrm>
          <a:custGeom>
            <a:avLst/>
            <a:gdLst/>
            <a:ahLst/>
            <a:cxnLst/>
            <a:rect l="l" t="t" r="r" b="b"/>
            <a:pathLst>
              <a:path w="2033339" h="518245">
                <a:moveTo>
                  <a:pt x="0" y="0"/>
                </a:moveTo>
                <a:lnTo>
                  <a:pt x="2033339" y="0"/>
                </a:lnTo>
                <a:lnTo>
                  <a:pt x="2033339" y="518244"/>
                </a:lnTo>
                <a:lnTo>
                  <a:pt x="0" y="518244"/>
                </a:lnTo>
                <a:lnTo>
                  <a:pt x="0" y="0"/>
                </a:lnTo>
                <a:close/>
              </a:path>
            </a:pathLst>
          </a:custGeom>
          <a:blipFill>
            <a:blip r:embed="rId8">
              <a:extLst>
                <a:ext uri="{96DAC541-7B7A-43D3-8B79-37D633B846F1}">
                  <asvg:svgBlip xmlns:asvg="http://schemas.microsoft.com/office/drawing/2016/SVG/main" r:embed="rId9"/>
                </a:ext>
              </a:extLst>
            </a:blip>
            <a:stretch>
              <a:fillRect r="-53307"/>
            </a:stretch>
          </a:blipFill>
          <a:ln cap="sq">
            <a:noFill/>
            <a:prstDash val="solid"/>
            <a:miter/>
          </a:ln>
        </p:spPr>
        <p:txBody>
          <a:bodyPr/>
          <a:lstStyle/>
          <a:p>
            <a:endParaRPr lang="en-IN"/>
          </a:p>
        </p:txBody>
      </p:sp>
      <p:sp>
        <p:nvSpPr>
          <p:cNvPr id="6" name="Freeform 6"/>
          <p:cNvSpPr/>
          <p:nvPr/>
        </p:nvSpPr>
        <p:spPr>
          <a:xfrm rot="-4140865">
            <a:off x="6922084" y="8276045"/>
            <a:ext cx="537785" cy="1964510"/>
          </a:xfrm>
          <a:custGeom>
            <a:avLst/>
            <a:gdLst/>
            <a:ahLst/>
            <a:cxnLst/>
            <a:rect l="l" t="t" r="r" b="b"/>
            <a:pathLst>
              <a:path w="537785" h="1964510">
                <a:moveTo>
                  <a:pt x="0" y="0"/>
                </a:moveTo>
                <a:lnTo>
                  <a:pt x="537785" y="0"/>
                </a:lnTo>
                <a:lnTo>
                  <a:pt x="537785" y="1964510"/>
                </a:lnTo>
                <a:lnTo>
                  <a:pt x="0" y="196451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a:p>
        </p:txBody>
      </p:sp>
      <p:sp>
        <p:nvSpPr>
          <p:cNvPr id="7" name="TextBox 7"/>
          <p:cNvSpPr txBox="1"/>
          <p:nvPr/>
        </p:nvSpPr>
        <p:spPr>
          <a:xfrm>
            <a:off x="1028700" y="1578805"/>
            <a:ext cx="6505254" cy="2600448"/>
          </a:xfrm>
          <a:prstGeom prst="rect">
            <a:avLst/>
          </a:prstGeom>
        </p:spPr>
        <p:txBody>
          <a:bodyPr lIns="0" tIns="0" rIns="0" bIns="0" rtlCol="0" anchor="t">
            <a:spAutoFit/>
          </a:bodyPr>
          <a:lstStyle/>
          <a:p>
            <a:pPr>
              <a:lnSpc>
                <a:spcPts val="10338"/>
              </a:lnSpc>
            </a:pPr>
            <a:r>
              <a:rPr lang="en-US" sz="7952">
                <a:solidFill>
                  <a:srgbClr val="2E2C2B"/>
                </a:solidFill>
                <a:latin typeface="PL Benguiat Frisky"/>
              </a:rPr>
              <a:t>Research papers - references</a:t>
            </a:r>
          </a:p>
        </p:txBody>
      </p:sp>
      <p:sp>
        <p:nvSpPr>
          <p:cNvPr id="8" name="TextBox 8"/>
          <p:cNvSpPr txBox="1"/>
          <p:nvPr/>
        </p:nvSpPr>
        <p:spPr>
          <a:xfrm>
            <a:off x="7533954" y="6426615"/>
            <a:ext cx="10121883" cy="2150745"/>
          </a:xfrm>
          <a:prstGeom prst="rect">
            <a:avLst/>
          </a:prstGeom>
        </p:spPr>
        <p:txBody>
          <a:bodyPr lIns="0" tIns="0" rIns="0" bIns="0" rtlCol="0" anchor="t">
            <a:spAutoFit/>
          </a:bodyPr>
          <a:lstStyle/>
          <a:p>
            <a:pPr algn="ctr">
              <a:lnSpc>
                <a:spcPts val="5700"/>
              </a:lnSpc>
              <a:spcBef>
                <a:spcPct val="0"/>
              </a:spcBef>
            </a:pPr>
            <a:r>
              <a:rPr lang="en-US" sz="3800" u="sng">
                <a:solidFill>
                  <a:srgbClr val="2E2C2B"/>
                </a:solidFill>
                <a:latin typeface="Caladea"/>
                <a:hlinkClick r:id="rId12" tooltip="https://www.datasciencecentral.com/automated-grading-systems-how-ai-is-revolutionizing-exam-evaluation/"/>
              </a:rPr>
              <a:t>https://www.datasciencecentral.com/automated-grading-systems-how-ai-is-revolutionizing-exam-evaluation/</a:t>
            </a:r>
          </a:p>
        </p:txBody>
      </p:sp>
      <p:sp>
        <p:nvSpPr>
          <p:cNvPr id="9" name="TextBox 9"/>
          <p:cNvSpPr txBox="1"/>
          <p:nvPr/>
        </p:nvSpPr>
        <p:spPr>
          <a:xfrm>
            <a:off x="6902567" y="3866933"/>
            <a:ext cx="11418461" cy="1398639"/>
          </a:xfrm>
          <a:prstGeom prst="rect">
            <a:avLst/>
          </a:prstGeom>
        </p:spPr>
        <p:txBody>
          <a:bodyPr lIns="0" tIns="0" rIns="0" bIns="0" rtlCol="0" anchor="t">
            <a:spAutoFit/>
          </a:bodyPr>
          <a:lstStyle/>
          <a:p>
            <a:pPr algn="ctr">
              <a:lnSpc>
                <a:spcPts val="5685"/>
              </a:lnSpc>
              <a:spcBef>
                <a:spcPct val="0"/>
              </a:spcBef>
            </a:pPr>
            <a:r>
              <a:rPr lang="en-US" sz="3790" u="sng">
                <a:solidFill>
                  <a:srgbClr val="2E2C2B"/>
                </a:solidFill>
                <a:latin typeface="Caladea"/>
                <a:hlinkClick r:id="rId13" tooltip="https://aisel.aisnet.org/cgi/viewcontent.cgi?article=1188&amp;context=jise"/>
              </a:rPr>
              <a:t>https://aisel.aisnet.org/cgi/viewcontent.cgi?article=1188&amp;context=jise</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EAD5"/>
        </a:solidFill>
        <a:effectLst/>
      </p:bgPr>
    </p:bg>
    <p:spTree>
      <p:nvGrpSpPr>
        <p:cNvPr id="1" name=""/>
        <p:cNvGrpSpPr/>
        <p:nvPr/>
      </p:nvGrpSpPr>
      <p:grpSpPr>
        <a:xfrm>
          <a:off x="0" y="0"/>
          <a:ext cx="0" cy="0"/>
          <a:chOff x="0" y="0"/>
          <a:chExt cx="0" cy="0"/>
        </a:xfrm>
      </p:grpSpPr>
      <p:sp>
        <p:nvSpPr>
          <p:cNvPr id="2" name="Freeform 2"/>
          <p:cNvSpPr/>
          <p:nvPr/>
        </p:nvSpPr>
        <p:spPr>
          <a:xfrm rot="-6930436">
            <a:off x="-3033133" y="159420"/>
            <a:ext cx="7299302" cy="1738561"/>
          </a:xfrm>
          <a:custGeom>
            <a:avLst/>
            <a:gdLst/>
            <a:ahLst/>
            <a:cxnLst/>
            <a:rect l="l" t="t" r="r" b="b"/>
            <a:pathLst>
              <a:path w="7299302" h="1738561">
                <a:moveTo>
                  <a:pt x="0" y="0"/>
                </a:moveTo>
                <a:lnTo>
                  <a:pt x="7299301" y="0"/>
                </a:lnTo>
                <a:lnTo>
                  <a:pt x="7299301" y="1738560"/>
                </a:lnTo>
                <a:lnTo>
                  <a:pt x="0" y="173856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a:off x="2972703" y="1440913"/>
            <a:ext cx="929571" cy="927247"/>
          </a:xfrm>
          <a:custGeom>
            <a:avLst/>
            <a:gdLst/>
            <a:ahLst/>
            <a:cxnLst/>
            <a:rect l="l" t="t" r="r" b="b"/>
            <a:pathLst>
              <a:path w="929571" h="927247">
                <a:moveTo>
                  <a:pt x="0" y="0"/>
                </a:moveTo>
                <a:lnTo>
                  <a:pt x="929572" y="0"/>
                </a:lnTo>
                <a:lnTo>
                  <a:pt x="929572" y="927248"/>
                </a:lnTo>
                <a:lnTo>
                  <a:pt x="0" y="9272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grpSp>
        <p:nvGrpSpPr>
          <p:cNvPr id="4" name="Group 4"/>
          <p:cNvGrpSpPr/>
          <p:nvPr/>
        </p:nvGrpSpPr>
        <p:grpSpPr>
          <a:xfrm rot="-8869099">
            <a:off x="13809315" y="-1528820"/>
            <a:ext cx="7641249" cy="7988612"/>
            <a:chOff x="0" y="0"/>
            <a:chExt cx="10188332" cy="10651483"/>
          </a:xfrm>
        </p:grpSpPr>
        <p:sp>
          <p:nvSpPr>
            <p:cNvPr id="5" name="Freeform 5"/>
            <p:cNvSpPr/>
            <p:nvPr/>
          </p:nvSpPr>
          <p:spPr>
            <a:xfrm rot="1906169">
              <a:off x="1667456" y="1183564"/>
              <a:ext cx="6853420" cy="8284354"/>
            </a:xfrm>
            <a:custGeom>
              <a:avLst/>
              <a:gdLst/>
              <a:ahLst/>
              <a:cxnLst/>
              <a:rect l="l" t="t" r="r" b="b"/>
              <a:pathLst>
                <a:path w="6853420" h="8284354">
                  <a:moveTo>
                    <a:pt x="0" y="0"/>
                  </a:moveTo>
                  <a:lnTo>
                    <a:pt x="6853420" y="0"/>
                  </a:lnTo>
                  <a:lnTo>
                    <a:pt x="6853420" y="8284354"/>
                  </a:lnTo>
                  <a:lnTo>
                    <a:pt x="0" y="828435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6" name="Freeform 6"/>
            <p:cNvSpPr/>
            <p:nvPr/>
          </p:nvSpPr>
          <p:spPr>
            <a:xfrm rot="707250">
              <a:off x="4037130" y="2367113"/>
              <a:ext cx="4464839" cy="5917256"/>
            </a:xfrm>
            <a:custGeom>
              <a:avLst/>
              <a:gdLst/>
              <a:ahLst/>
              <a:cxnLst/>
              <a:rect l="l" t="t" r="r" b="b"/>
              <a:pathLst>
                <a:path w="4464839" h="5917256">
                  <a:moveTo>
                    <a:pt x="0" y="0"/>
                  </a:moveTo>
                  <a:lnTo>
                    <a:pt x="4464839" y="0"/>
                  </a:lnTo>
                  <a:lnTo>
                    <a:pt x="4464839" y="5917256"/>
                  </a:lnTo>
                  <a:lnTo>
                    <a:pt x="0" y="59172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sp>
        <p:nvSpPr>
          <p:cNvPr id="7" name="Freeform 7"/>
          <p:cNvSpPr/>
          <p:nvPr/>
        </p:nvSpPr>
        <p:spPr>
          <a:xfrm rot="1528304">
            <a:off x="-693534" y="5585236"/>
            <a:ext cx="3444468" cy="6150836"/>
          </a:xfrm>
          <a:custGeom>
            <a:avLst/>
            <a:gdLst/>
            <a:ahLst/>
            <a:cxnLst/>
            <a:rect l="l" t="t" r="r" b="b"/>
            <a:pathLst>
              <a:path w="3444468" h="6150836">
                <a:moveTo>
                  <a:pt x="0" y="0"/>
                </a:moveTo>
                <a:lnTo>
                  <a:pt x="3444468" y="0"/>
                </a:lnTo>
                <a:lnTo>
                  <a:pt x="3444468" y="6150835"/>
                </a:lnTo>
                <a:lnTo>
                  <a:pt x="0" y="615083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a:p>
        </p:txBody>
      </p:sp>
      <p:sp>
        <p:nvSpPr>
          <p:cNvPr id="8" name="Freeform 8"/>
          <p:cNvSpPr/>
          <p:nvPr/>
        </p:nvSpPr>
        <p:spPr>
          <a:xfrm rot="-4140865">
            <a:off x="4281338" y="8512407"/>
            <a:ext cx="456091" cy="1666085"/>
          </a:xfrm>
          <a:custGeom>
            <a:avLst/>
            <a:gdLst/>
            <a:ahLst/>
            <a:cxnLst/>
            <a:rect l="l" t="t" r="r" b="b"/>
            <a:pathLst>
              <a:path w="456091" h="1666085">
                <a:moveTo>
                  <a:pt x="0" y="0"/>
                </a:moveTo>
                <a:lnTo>
                  <a:pt x="456091" y="0"/>
                </a:lnTo>
                <a:lnTo>
                  <a:pt x="456091" y="1666086"/>
                </a:lnTo>
                <a:lnTo>
                  <a:pt x="0" y="166608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N"/>
          </a:p>
        </p:txBody>
      </p:sp>
      <p:sp>
        <p:nvSpPr>
          <p:cNvPr id="9" name="Freeform 9"/>
          <p:cNvSpPr/>
          <p:nvPr/>
        </p:nvSpPr>
        <p:spPr>
          <a:xfrm rot="9368957" flipH="1" flipV="1">
            <a:off x="15525668" y="5262443"/>
            <a:ext cx="532515" cy="7143496"/>
          </a:xfrm>
          <a:custGeom>
            <a:avLst/>
            <a:gdLst/>
            <a:ahLst/>
            <a:cxnLst/>
            <a:rect l="l" t="t" r="r" b="b"/>
            <a:pathLst>
              <a:path w="532515" h="7143496">
                <a:moveTo>
                  <a:pt x="532515" y="7143496"/>
                </a:moveTo>
                <a:lnTo>
                  <a:pt x="0" y="7143496"/>
                </a:lnTo>
                <a:lnTo>
                  <a:pt x="0" y="0"/>
                </a:lnTo>
                <a:lnTo>
                  <a:pt x="532515" y="0"/>
                </a:lnTo>
                <a:lnTo>
                  <a:pt x="532515" y="7143496"/>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IN"/>
          </a:p>
        </p:txBody>
      </p:sp>
      <p:sp>
        <p:nvSpPr>
          <p:cNvPr id="10" name="Freeform 10"/>
          <p:cNvSpPr/>
          <p:nvPr/>
        </p:nvSpPr>
        <p:spPr>
          <a:xfrm>
            <a:off x="16665734" y="6767305"/>
            <a:ext cx="1928411" cy="1893349"/>
          </a:xfrm>
          <a:custGeom>
            <a:avLst/>
            <a:gdLst/>
            <a:ahLst/>
            <a:cxnLst/>
            <a:rect l="l" t="t" r="r" b="b"/>
            <a:pathLst>
              <a:path w="1928411" h="1893349">
                <a:moveTo>
                  <a:pt x="0" y="0"/>
                </a:moveTo>
                <a:lnTo>
                  <a:pt x="1928411" y="0"/>
                </a:lnTo>
                <a:lnTo>
                  <a:pt x="1928411" y="1893349"/>
                </a:lnTo>
                <a:lnTo>
                  <a:pt x="0" y="1893349"/>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IN"/>
          </a:p>
        </p:txBody>
      </p:sp>
      <p:sp>
        <p:nvSpPr>
          <p:cNvPr id="11" name="Freeform 11"/>
          <p:cNvSpPr/>
          <p:nvPr/>
        </p:nvSpPr>
        <p:spPr>
          <a:xfrm rot="6038873">
            <a:off x="12618990" y="628633"/>
            <a:ext cx="868835" cy="1433130"/>
          </a:xfrm>
          <a:custGeom>
            <a:avLst/>
            <a:gdLst/>
            <a:ahLst/>
            <a:cxnLst/>
            <a:rect l="l" t="t" r="r" b="b"/>
            <a:pathLst>
              <a:path w="868835" h="1433130">
                <a:moveTo>
                  <a:pt x="0" y="0"/>
                </a:moveTo>
                <a:lnTo>
                  <a:pt x="868835" y="0"/>
                </a:lnTo>
                <a:lnTo>
                  <a:pt x="868835" y="1433130"/>
                </a:lnTo>
                <a:lnTo>
                  <a:pt x="0" y="143313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IN"/>
          </a:p>
        </p:txBody>
      </p:sp>
      <p:grpSp>
        <p:nvGrpSpPr>
          <p:cNvPr id="12" name="Group 12"/>
          <p:cNvGrpSpPr/>
          <p:nvPr/>
        </p:nvGrpSpPr>
        <p:grpSpPr>
          <a:xfrm>
            <a:off x="2835161" y="3602548"/>
            <a:ext cx="12617679" cy="2668317"/>
            <a:chOff x="0" y="0"/>
            <a:chExt cx="16823571" cy="3557756"/>
          </a:xfrm>
        </p:grpSpPr>
        <p:sp>
          <p:nvSpPr>
            <p:cNvPr id="13" name="AutoShape 13"/>
            <p:cNvSpPr/>
            <p:nvPr/>
          </p:nvSpPr>
          <p:spPr>
            <a:xfrm>
              <a:off x="0" y="0"/>
              <a:ext cx="16823571" cy="3557756"/>
            </a:xfrm>
            <a:prstGeom prst="rect">
              <a:avLst/>
            </a:prstGeom>
            <a:solidFill>
              <a:srgbClr val="87ABDD"/>
            </a:solidFill>
          </p:spPr>
          <p:txBody>
            <a:bodyPr/>
            <a:lstStyle/>
            <a:p>
              <a:endParaRPr lang="en-IN"/>
            </a:p>
          </p:txBody>
        </p:sp>
        <p:sp>
          <p:nvSpPr>
            <p:cNvPr id="14" name="TextBox 14"/>
            <p:cNvSpPr txBox="1"/>
            <p:nvPr/>
          </p:nvSpPr>
          <p:spPr>
            <a:xfrm>
              <a:off x="959044" y="548096"/>
              <a:ext cx="14905484" cy="1559581"/>
            </a:xfrm>
            <a:prstGeom prst="rect">
              <a:avLst/>
            </a:prstGeom>
          </p:spPr>
          <p:txBody>
            <a:bodyPr lIns="0" tIns="0" rIns="0" bIns="0" rtlCol="0" anchor="t">
              <a:spAutoFit/>
            </a:bodyPr>
            <a:lstStyle/>
            <a:p>
              <a:pPr marL="0" lvl="1" indent="0" algn="ctr">
                <a:lnSpc>
                  <a:spcPts val="10199"/>
                </a:lnSpc>
                <a:spcBef>
                  <a:spcPct val="0"/>
                </a:spcBef>
              </a:pPr>
              <a:r>
                <a:rPr lang="en-US" sz="6799">
                  <a:solidFill>
                    <a:srgbClr val="2E2C2B"/>
                  </a:solidFill>
                  <a:latin typeface="PL Benguiat Frisky"/>
                </a:rPr>
                <a:t>THANK YOU..</a:t>
              </a:r>
            </a:p>
          </p:txBody>
        </p:sp>
      </p:grpSp>
      <p:pic>
        <p:nvPicPr>
          <p:cNvPr id="15" name="Picture 15"/>
          <p:cNvPicPr>
            <a:picLocks noChangeAspect="1"/>
          </p:cNvPicPr>
          <p:nvPr/>
        </p:nvPicPr>
        <p:blipFill>
          <a:blip r:embed="rId20"/>
          <a:srcRect/>
          <a:stretch>
            <a:fillRect/>
          </a:stretch>
        </p:blipFill>
        <p:spPr>
          <a:xfrm>
            <a:off x="4080797" y="4696956"/>
            <a:ext cx="2576088" cy="286232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7ABDD"/>
        </a:solidFill>
        <a:effectLst/>
      </p:bgPr>
    </p:bg>
    <p:spTree>
      <p:nvGrpSpPr>
        <p:cNvPr id="1" name=""/>
        <p:cNvGrpSpPr/>
        <p:nvPr/>
      </p:nvGrpSpPr>
      <p:grpSpPr>
        <a:xfrm>
          <a:off x="0" y="0"/>
          <a:ext cx="0" cy="0"/>
          <a:chOff x="0" y="0"/>
          <a:chExt cx="0" cy="0"/>
        </a:xfrm>
      </p:grpSpPr>
      <p:sp>
        <p:nvSpPr>
          <p:cNvPr id="2" name="Freeform 2"/>
          <p:cNvSpPr/>
          <p:nvPr/>
        </p:nvSpPr>
        <p:spPr>
          <a:xfrm>
            <a:off x="263644" y="4110976"/>
            <a:ext cx="406215" cy="503053"/>
          </a:xfrm>
          <a:custGeom>
            <a:avLst/>
            <a:gdLst/>
            <a:ahLst/>
            <a:cxnLst/>
            <a:rect l="l" t="t" r="r" b="b"/>
            <a:pathLst>
              <a:path w="406215" h="503053">
                <a:moveTo>
                  <a:pt x="0" y="0"/>
                </a:moveTo>
                <a:lnTo>
                  <a:pt x="406215" y="0"/>
                </a:lnTo>
                <a:lnTo>
                  <a:pt x="406215" y="503053"/>
                </a:lnTo>
                <a:lnTo>
                  <a:pt x="0" y="5030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rot="1906169">
            <a:off x="12951718" y="-4490608"/>
            <a:ext cx="5633900" cy="6810209"/>
          </a:xfrm>
          <a:custGeom>
            <a:avLst/>
            <a:gdLst/>
            <a:ahLst/>
            <a:cxnLst/>
            <a:rect l="l" t="t" r="r" b="b"/>
            <a:pathLst>
              <a:path w="5633900" h="6810209">
                <a:moveTo>
                  <a:pt x="0" y="0"/>
                </a:moveTo>
                <a:lnTo>
                  <a:pt x="5633900" y="0"/>
                </a:lnTo>
                <a:lnTo>
                  <a:pt x="5633900" y="6810209"/>
                </a:lnTo>
                <a:lnTo>
                  <a:pt x="0" y="68102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4" name="Freeform 4"/>
          <p:cNvSpPr/>
          <p:nvPr/>
        </p:nvSpPr>
        <p:spPr>
          <a:xfrm rot="-5400000">
            <a:off x="13091528" y="3169684"/>
            <a:ext cx="4652268" cy="6213380"/>
          </a:xfrm>
          <a:custGeom>
            <a:avLst/>
            <a:gdLst/>
            <a:ahLst/>
            <a:cxnLst/>
            <a:rect l="l" t="t" r="r" b="b"/>
            <a:pathLst>
              <a:path w="4652268" h="6213380">
                <a:moveTo>
                  <a:pt x="0" y="0"/>
                </a:moveTo>
                <a:lnTo>
                  <a:pt x="4652268" y="0"/>
                </a:lnTo>
                <a:lnTo>
                  <a:pt x="4652268" y="6213381"/>
                </a:lnTo>
                <a:lnTo>
                  <a:pt x="0" y="621338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5" name="Freeform 5"/>
          <p:cNvSpPr/>
          <p:nvPr/>
        </p:nvSpPr>
        <p:spPr>
          <a:xfrm rot="-1023290">
            <a:off x="13041524" y="3477445"/>
            <a:ext cx="398403" cy="5344431"/>
          </a:xfrm>
          <a:custGeom>
            <a:avLst/>
            <a:gdLst/>
            <a:ahLst/>
            <a:cxnLst/>
            <a:rect l="l" t="t" r="r" b="b"/>
            <a:pathLst>
              <a:path w="398403" h="5344431">
                <a:moveTo>
                  <a:pt x="0" y="0"/>
                </a:moveTo>
                <a:lnTo>
                  <a:pt x="398403" y="0"/>
                </a:lnTo>
                <a:lnTo>
                  <a:pt x="398403" y="5344431"/>
                </a:lnTo>
                <a:lnTo>
                  <a:pt x="0" y="534443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6" name="Freeform 6"/>
          <p:cNvSpPr/>
          <p:nvPr/>
        </p:nvSpPr>
        <p:spPr>
          <a:xfrm rot="-10800000">
            <a:off x="15768668" y="8029082"/>
            <a:ext cx="1820044" cy="1467411"/>
          </a:xfrm>
          <a:custGeom>
            <a:avLst/>
            <a:gdLst/>
            <a:ahLst/>
            <a:cxnLst/>
            <a:rect l="l" t="t" r="r" b="b"/>
            <a:pathLst>
              <a:path w="1820044" h="1467411">
                <a:moveTo>
                  <a:pt x="0" y="0"/>
                </a:moveTo>
                <a:lnTo>
                  <a:pt x="1820044" y="0"/>
                </a:lnTo>
                <a:lnTo>
                  <a:pt x="1820044" y="1467411"/>
                </a:lnTo>
                <a:lnTo>
                  <a:pt x="0" y="146741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a:p>
        </p:txBody>
      </p:sp>
      <p:sp>
        <p:nvSpPr>
          <p:cNvPr id="7" name="Freeform 7"/>
          <p:cNvSpPr/>
          <p:nvPr/>
        </p:nvSpPr>
        <p:spPr>
          <a:xfrm>
            <a:off x="13674097" y="4291257"/>
            <a:ext cx="3914616" cy="3174398"/>
          </a:xfrm>
          <a:custGeom>
            <a:avLst/>
            <a:gdLst/>
            <a:ahLst/>
            <a:cxnLst/>
            <a:rect l="l" t="t" r="r" b="b"/>
            <a:pathLst>
              <a:path w="3914616" h="3174398">
                <a:moveTo>
                  <a:pt x="0" y="0"/>
                </a:moveTo>
                <a:lnTo>
                  <a:pt x="3914615" y="0"/>
                </a:lnTo>
                <a:lnTo>
                  <a:pt x="3914615" y="3174398"/>
                </a:lnTo>
                <a:lnTo>
                  <a:pt x="0" y="31743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TextBox 8"/>
          <p:cNvSpPr txBox="1"/>
          <p:nvPr/>
        </p:nvSpPr>
        <p:spPr>
          <a:xfrm>
            <a:off x="1028700" y="1372830"/>
            <a:ext cx="9749992" cy="1346526"/>
          </a:xfrm>
          <a:prstGeom prst="rect">
            <a:avLst/>
          </a:prstGeom>
        </p:spPr>
        <p:txBody>
          <a:bodyPr lIns="0" tIns="0" rIns="0" bIns="0" rtlCol="0" anchor="t">
            <a:spAutoFit/>
          </a:bodyPr>
          <a:lstStyle/>
          <a:p>
            <a:pPr marL="0" lvl="0" indent="0" algn="l">
              <a:lnSpc>
                <a:spcPts val="10644"/>
              </a:lnSpc>
              <a:spcBef>
                <a:spcPct val="0"/>
              </a:spcBef>
            </a:pPr>
            <a:r>
              <a:rPr lang="en-US" sz="8870">
                <a:solidFill>
                  <a:srgbClr val="F7F2E9"/>
                </a:solidFill>
                <a:latin typeface="PL Benguiat Frisky"/>
              </a:rPr>
              <a:t>AGS - INTRODUCTION</a:t>
            </a:r>
          </a:p>
        </p:txBody>
      </p:sp>
      <p:sp>
        <p:nvSpPr>
          <p:cNvPr id="9" name="TextBox 9"/>
          <p:cNvSpPr txBox="1"/>
          <p:nvPr/>
        </p:nvSpPr>
        <p:spPr>
          <a:xfrm>
            <a:off x="1028700" y="4025251"/>
            <a:ext cx="11082631" cy="5237320"/>
          </a:xfrm>
          <a:prstGeom prst="rect">
            <a:avLst/>
          </a:prstGeom>
        </p:spPr>
        <p:txBody>
          <a:bodyPr lIns="0" tIns="0" rIns="0" bIns="0" rtlCol="0" anchor="t">
            <a:spAutoFit/>
          </a:bodyPr>
          <a:lstStyle/>
          <a:p>
            <a:pPr>
              <a:lnSpc>
                <a:spcPts val="5599"/>
              </a:lnSpc>
            </a:pPr>
            <a:r>
              <a:rPr lang="en-US" sz="3999">
                <a:solidFill>
                  <a:srgbClr val="2E2C2B"/>
                </a:solidFill>
                <a:latin typeface="Caladea"/>
              </a:rPr>
              <a:t>An automated grading system is a software program that is designed to automatically grade or evaluate student assignments, quizzes, and tests. This type of system uses algorithms to analyze and assess student work, providing feedback and scoring based on predetermined criteria.</a:t>
            </a:r>
          </a:p>
          <a:p>
            <a:pPr>
              <a:lnSpc>
                <a:spcPts val="4007"/>
              </a:lnSpc>
            </a:pPr>
            <a:endParaRPr lang="en-US" sz="3999">
              <a:solidFill>
                <a:srgbClr val="2E2C2B"/>
              </a:solidFill>
              <a:latin typeface="Caladea"/>
            </a:endParaRPr>
          </a:p>
          <a:p>
            <a:pPr>
              <a:lnSpc>
                <a:spcPts val="4007"/>
              </a:lnSpc>
            </a:pPr>
            <a:r>
              <a:rPr lang="en-US" sz="2862">
                <a:solidFill>
                  <a:srgbClr val="2E2C2B"/>
                </a:solidFill>
                <a:latin typeface="Caladea"/>
              </a:rPr>
              <a:t>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17259300" y="7597058"/>
            <a:ext cx="483092" cy="765708"/>
          </a:xfrm>
          <a:custGeom>
            <a:avLst/>
            <a:gdLst/>
            <a:ahLst/>
            <a:cxnLst/>
            <a:rect l="l" t="t" r="r" b="b"/>
            <a:pathLst>
              <a:path w="483092" h="765708">
                <a:moveTo>
                  <a:pt x="0" y="0"/>
                </a:moveTo>
                <a:lnTo>
                  <a:pt x="483092" y="0"/>
                </a:lnTo>
                <a:lnTo>
                  <a:pt x="483092" y="765708"/>
                </a:lnTo>
                <a:lnTo>
                  <a:pt x="0" y="7657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a:off x="739565" y="2239531"/>
            <a:ext cx="1047831" cy="1365656"/>
          </a:xfrm>
          <a:custGeom>
            <a:avLst/>
            <a:gdLst/>
            <a:ahLst/>
            <a:cxnLst/>
            <a:rect l="l" t="t" r="r" b="b"/>
            <a:pathLst>
              <a:path w="1047831" h="1365656">
                <a:moveTo>
                  <a:pt x="0" y="0"/>
                </a:moveTo>
                <a:lnTo>
                  <a:pt x="1047831" y="0"/>
                </a:lnTo>
                <a:lnTo>
                  <a:pt x="1047831" y="1365656"/>
                </a:lnTo>
                <a:lnTo>
                  <a:pt x="0" y="13656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4" name="Freeform 4"/>
          <p:cNvSpPr/>
          <p:nvPr/>
        </p:nvSpPr>
        <p:spPr>
          <a:xfrm flipH="1">
            <a:off x="16647315" y="4768771"/>
            <a:ext cx="1223969" cy="1365656"/>
          </a:xfrm>
          <a:custGeom>
            <a:avLst/>
            <a:gdLst/>
            <a:ahLst/>
            <a:cxnLst/>
            <a:rect l="l" t="t" r="r" b="b"/>
            <a:pathLst>
              <a:path w="1223969" h="1365656">
                <a:moveTo>
                  <a:pt x="1223970" y="0"/>
                </a:moveTo>
                <a:lnTo>
                  <a:pt x="0" y="0"/>
                </a:lnTo>
                <a:lnTo>
                  <a:pt x="0" y="1365655"/>
                </a:lnTo>
                <a:lnTo>
                  <a:pt x="1223970" y="1365655"/>
                </a:lnTo>
                <a:lnTo>
                  <a:pt x="122397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5" name="Freeform 5"/>
          <p:cNvSpPr/>
          <p:nvPr/>
        </p:nvSpPr>
        <p:spPr>
          <a:xfrm>
            <a:off x="479826" y="4394041"/>
            <a:ext cx="1567309" cy="749459"/>
          </a:xfrm>
          <a:custGeom>
            <a:avLst/>
            <a:gdLst/>
            <a:ahLst/>
            <a:cxnLst/>
            <a:rect l="l" t="t" r="r" b="b"/>
            <a:pathLst>
              <a:path w="1567309" h="749459">
                <a:moveTo>
                  <a:pt x="0" y="0"/>
                </a:moveTo>
                <a:lnTo>
                  <a:pt x="1567309" y="0"/>
                </a:lnTo>
                <a:lnTo>
                  <a:pt x="1567309" y="749459"/>
                </a:lnTo>
                <a:lnTo>
                  <a:pt x="0" y="74945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6" name="Freeform 6"/>
          <p:cNvSpPr/>
          <p:nvPr/>
        </p:nvSpPr>
        <p:spPr>
          <a:xfrm flipH="1">
            <a:off x="16834745" y="2699386"/>
            <a:ext cx="849110" cy="1365527"/>
          </a:xfrm>
          <a:custGeom>
            <a:avLst/>
            <a:gdLst/>
            <a:ahLst/>
            <a:cxnLst/>
            <a:rect l="l" t="t" r="r" b="b"/>
            <a:pathLst>
              <a:path w="849110" h="1365527">
                <a:moveTo>
                  <a:pt x="849110" y="0"/>
                </a:moveTo>
                <a:lnTo>
                  <a:pt x="0" y="0"/>
                </a:lnTo>
                <a:lnTo>
                  <a:pt x="0" y="1365527"/>
                </a:lnTo>
                <a:lnTo>
                  <a:pt x="849110" y="1365527"/>
                </a:lnTo>
                <a:lnTo>
                  <a:pt x="84911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a:p>
        </p:txBody>
      </p:sp>
      <p:sp>
        <p:nvSpPr>
          <p:cNvPr id="7" name="Freeform 7"/>
          <p:cNvSpPr/>
          <p:nvPr/>
        </p:nvSpPr>
        <p:spPr>
          <a:xfrm>
            <a:off x="814020" y="6614206"/>
            <a:ext cx="973376" cy="1365706"/>
          </a:xfrm>
          <a:custGeom>
            <a:avLst/>
            <a:gdLst/>
            <a:ahLst/>
            <a:cxnLst/>
            <a:rect l="l" t="t" r="r" b="b"/>
            <a:pathLst>
              <a:path w="973376" h="1365706">
                <a:moveTo>
                  <a:pt x="0" y="0"/>
                </a:moveTo>
                <a:lnTo>
                  <a:pt x="973376" y="0"/>
                </a:lnTo>
                <a:lnTo>
                  <a:pt x="973376" y="1365706"/>
                </a:lnTo>
                <a:lnTo>
                  <a:pt x="0" y="136570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N"/>
          </a:p>
        </p:txBody>
      </p:sp>
      <p:sp>
        <p:nvSpPr>
          <p:cNvPr id="8" name="Freeform 8"/>
          <p:cNvSpPr/>
          <p:nvPr/>
        </p:nvSpPr>
        <p:spPr>
          <a:xfrm>
            <a:off x="2541559" y="3382149"/>
            <a:ext cx="14105756" cy="5630638"/>
          </a:xfrm>
          <a:custGeom>
            <a:avLst/>
            <a:gdLst/>
            <a:ahLst/>
            <a:cxnLst/>
            <a:rect l="l" t="t" r="r" b="b"/>
            <a:pathLst>
              <a:path w="14105756" h="5630638">
                <a:moveTo>
                  <a:pt x="0" y="0"/>
                </a:moveTo>
                <a:lnTo>
                  <a:pt x="14105756" y="0"/>
                </a:lnTo>
                <a:lnTo>
                  <a:pt x="14105756" y="5630638"/>
                </a:lnTo>
                <a:lnTo>
                  <a:pt x="0" y="5630638"/>
                </a:lnTo>
                <a:lnTo>
                  <a:pt x="0" y="0"/>
                </a:lnTo>
                <a:close/>
              </a:path>
            </a:pathLst>
          </a:custGeom>
          <a:blipFill>
            <a:blip r:embed="rId14"/>
            <a:stretch>
              <a:fillRect l="-1419" t="-3387" r="-1419"/>
            </a:stretch>
          </a:blipFill>
        </p:spPr>
        <p:txBody>
          <a:bodyPr/>
          <a:lstStyle/>
          <a:p>
            <a:endParaRPr lang="en-IN"/>
          </a:p>
        </p:txBody>
      </p:sp>
      <p:sp>
        <p:nvSpPr>
          <p:cNvPr id="9" name="TextBox 9"/>
          <p:cNvSpPr txBox="1"/>
          <p:nvPr/>
        </p:nvSpPr>
        <p:spPr>
          <a:xfrm>
            <a:off x="2294347" y="676363"/>
            <a:ext cx="14105756" cy="2245996"/>
          </a:xfrm>
          <a:prstGeom prst="rect">
            <a:avLst/>
          </a:prstGeom>
        </p:spPr>
        <p:txBody>
          <a:bodyPr lIns="0" tIns="0" rIns="0" bIns="0" rtlCol="0" anchor="t">
            <a:spAutoFit/>
          </a:bodyPr>
          <a:lstStyle/>
          <a:p>
            <a:pPr marL="0" lvl="0" indent="0" algn="ctr">
              <a:lnSpc>
                <a:spcPts val="8969"/>
              </a:lnSpc>
              <a:spcBef>
                <a:spcPct val="0"/>
              </a:spcBef>
            </a:pPr>
            <a:r>
              <a:rPr lang="en-US" sz="6899">
                <a:solidFill>
                  <a:srgbClr val="FFF8ED"/>
                </a:solidFill>
                <a:latin typeface="PL Benguiat Frisky"/>
              </a:rPr>
              <a:t>HOW AI IS TRANSFORMING EXAM EVALUATION?</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TextBox 2"/>
          <p:cNvSpPr txBox="1"/>
          <p:nvPr/>
        </p:nvSpPr>
        <p:spPr>
          <a:xfrm>
            <a:off x="4177470" y="3748275"/>
            <a:ext cx="3666934" cy="723900"/>
          </a:xfrm>
          <a:prstGeom prst="rect">
            <a:avLst/>
          </a:prstGeom>
        </p:spPr>
        <p:txBody>
          <a:bodyPr lIns="0" tIns="0" rIns="0" bIns="0" rtlCol="0" anchor="t">
            <a:spAutoFit/>
          </a:bodyPr>
          <a:lstStyle/>
          <a:p>
            <a:pPr marL="0" lvl="1" indent="0">
              <a:lnSpc>
                <a:spcPts val="5999"/>
              </a:lnSpc>
              <a:spcBef>
                <a:spcPct val="0"/>
              </a:spcBef>
            </a:pPr>
            <a:r>
              <a:rPr lang="en-US" sz="3999" u="none" strike="noStrike">
                <a:solidFill>
                  <a:srgbClr val="2E2C2B"/>
                </a:solidFill>
                <a:latin typeface="Caladea"/>
              </a:rPr>
              <a:t>for Efficiency</a:t>
            </a:r>
          </a:p>
        </p:txBody>
      </p:sp>
      <p:sp>
        <p:nvSpPr>
          <p:cNvPr id="3" name="Freeform 3"/>
          <p:cNvSpPr/>
          <p:nvPr/>
        </p:nvSpPr>
        <p:spPr>
          <a:xfrm rot="-5400000">
            <a:off x="2963286" y="3554183"/>
            <a:ext cx="1008819" cy="1045408"/>
          </a:xfrm>
          <a:custGeom>
            <a:avLst/>
            <a:gdLst/>
            <a:ahLst/>
            <a:cxnLst/>
            <a:rect l="l" t="t" r="r" b="b"/>
            <a:pathLst>
              <a:path w="1008819" h="1045408">
                <a:moveTo>
                  <a:pt x="0" y="0"/>
                </a:moveTo>
                <a:lnTo>
                  <a:pt x="1008819" y="0"/>
                </a:lnTo>
                <a:lnTo>
                  <a:pt x="1008819" y="1045409"/>
                </a:lnTo>
                <a:lnTo>
                  <a:pt x="0" y="104540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4" name="TextBox 4"/>
          <p:cNvSpPr txBox="1"/>
          <p:nvPr/>
        </p:nvSpPr>
        <p:spPr>
          <a:xfrm>
            <a:off x="3090153" y="3673980"/>
            <a:ext cx="755086" cy="767715"/>
          </a:xfrm>
          <a:prstGeom prst="rect">
            <a:avLst/>
          </a:prstGeom>
        </p:spPr>
        <p:txBody>
          <a:bodyPr lIns="0" tIns="0" rIns="0" bIns="0" rtlCol="0" anchor="t">
            <a:spAutoFit/>
          </a:bodyPr>
          <a:lstStyle/>
          <a:p>
            <a:pPr marL="0" lvl="0" indent="0" algn="ctr">
              <a:lnSpc>
                <a:spcPts val="6240"/>
              </a:lnSpc>
              <a:spcBef>
                <a:spcPct val="0"/>
              </a:spcBef>
            </a:pPr>
            <a:r>
              <a:rPr lang="en-US" sz="4800">
                <a:solidFill>
                  <a:srgbClr val="F8EAD5"/>
                </a:solidFill>
                <a:latin typeface="Boulder"/>
              </a:rPr>
              <a:t>E</a:t>
            </a:r>
          </a:p>
        </p:txBody>
      </p:sp>
      <p:sp>
        <p:nvSpPr>
          <p:cNvPr id="5" name="TextBox 5"/>
          <p:cNvSpPr txBox="1"/>
          <p:nvPr/>
        </p:nvSpPr>
        <p:spPr>
          <a:xfrm>
            <a:off x="10310960" y="3748275"/>
            <a:ext cx="5774266" cy="723900"/>
          </a:xfrm>
          <a:prstGeom prst="rect">
            <a:avLst/>
          </a:prstGeom>
        </p:spPr>
        <p:txBody>
          <a:bodyPr lIns="0" tIns="0" rIns="0" bIns="0" rtlCol="0" anchor="t">
            <a:spAutoFit/>
          </a:bodyPr>
          <a:lstStyle/>
          <a:p>
            <a:pPr marL="0" lvl="1" indent="0">
              <a:lnSpc>
                <a:spcPts val="5999"/>
              </a:lnSpc>
              <a:spcBef>
                <a:spcPct val="0"/>
              </a:spcBef>
            </a:pPr>
            <a:r>
              <a:rPr lang="en-US" sz="3999">
                <a:solidFill>
                  <a:srgbClr val="2E2C2B"/>
                </a:solidFill>
                <a:latin typeface="Caladea"/>
              </a:rPr>
              <a:t>for Resource Optimization</a:t>
            </a:r>
          </a:p>
        </p:txBody>
      </p:sp>
      <p:sp>
        <p:nvSpPr>
          <p:cNvPr id="6" name="Freeform 6"/>
          <p:cNvSpPr/>
          <p:nvPr/>
        </p:nvSpPr>
        <p:spPr>
          <a:xfrm rot="-5400000">
            <a:off x="9096776" y="3554183"/>
            <a:ext cx="1008819" cy="1045408"/>
          </a:xfrm>
          <a:custGeom>
            <a:avLst/>
            <a:gdLst/>
            <a:ahLst/>
            <a:cxnLst/>
            <a:rect l="l" t="t" r="r" b="b"/>
            <a:pathLst>
              <a:path w="1008819" h="1045408">
                <a:moveTo>
                  <a:pt x="0" y="0"/>
                </a:moveTo>
                <a:lnTo>
                  <a:pt x="1008819" y="0"/>
                </a:lnTo>
                <a:lnTo>
                  <a:pt x="1008819" y="1045409"/>
                </a:lnTo>
                <a:lnTo>
                  <a:pt x="0" y="10454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7" name="TextBox 7"/>
          <p:cNvSpPr txBox="1"/>
          <p:nvPr/>
        </p:nvSpPr>
        <p:spPr>
          <a:xfrm>
            <a:off x="9223643" y="3673980"/>
            <a:ext cx="755086" cy="767715"/>
          </a:xfrm>
          <a:prstGeom prst="rect">
            <a:avLst/>
          </a:prstGeom>
        </p:spPr>
        <p:txBody>
          <a:bodyPr lIns="0" tIns="0" rIns="0" bIns="0" rtlCol="0" anchor="t">
            <a:spAutoFit/>
          </a:bodyPr>
          <a:lstStyle/>
          <a:p>
            <a:pPr marL="0" lvl="0" indent="0" algn="ctr">
              <a:lnSpc>
                <a:spcPts val="6240"/>
              </a:lnSpc>
              <a:spcBef>
                <a:spcPct val="0"/>
              </a:spcBef>
            </a:pPr>
            <a:r>
              <a:rPr lang="en-US" sz="4800">
                <a:solidFill>
                  <a:srgbClr val="F8EAD5"/>
                </a:solidFill>
                <a:latin typeface="Boulder"/>
              </a:rPr>
              <a:t>R</a:t>
            </a:r>
          </a:p>
        </p:txBody>
      </p:sp>
      <p:sp>
        <p:nvSpPr>
          <p:cNvPr id="8" name="TextBox 8"/>
          <p:cNvSpPr txBox="1"/>
          <p:nvPr/>
        </p:nvSpPr>
        <p:spPr>
          <a:xfrm>
            <a:off x="10310960" y="5135175"/>
            <a:ext cx="4809854" cy="723900"/>
          </a:xfrm>
          <a:prstGeom prst="rect">
            <a:avLst/>
          </a:prstGeom>
        </p:spPr>
        <p:txBody>
          <a:bodyPr lIns="0" tIns="0" rIns="0" bIns="0" rtlCol="0" anchor="t">
            <a:spAutoFit/>
          </a:bodyPr>
          <a:lstStyle/>
          <a:p>
            <a:pPr marL="0" lvl="1" indent="0">
              <a:lnSpc>
                <a:spcPts val="5999"/>
              </a:lnSpc>
              <a:spcBef>
                <a:spcPct val="0"/>
              </a:spcBef>
            </a:pPr>
            <a:r>
              <a:rPr lang="en-US" sz="3999">
                <a:solidFill>
                  <a:srgbClr val="2E2C2B"/>
                </a:solidFill>
                <a:latin typeface="Caladea"/>
              </a:rPr>
              <a:t>for Adaptability</a:t>
            </a:r>
          </a:p>
        </p:txBody>
      </p:sp>
      <p:sp>
        <p:nvSpPr>
          <p:cNvPr id="9" name="Freeform 9"/>
          <p:cNvSpPr/>
          <p:nvPr/>
        </p:nvSpPr>
        <p:spPr>
          <a:xfrm rot="-5400000">
            <a:off x="9096776" y="4941083"/>
            <a:ext cx="1008819" cy="1045408"/>
          </a:xfrm>
          <a:custGeom>
            <a:avLst/>
            <a:gdLst/>
            <a:ahLst/>
            <a:cxnLst/>
            <a:rect l="l" t="t" r="r" b="b"/>
            <a:pathLst>
              <a:path w="1008819" h="1045408">
                <a:moveTo>
                  <a:pt x="0" y="0"/>
                </a:moveTo>
                <a:lnTo>
                  <a:pt x="1008819" y="0"/>
                </a:lnTo>
                <a:lnTo>
                  <a:pt x="1008819" y="1045409"/>
                </a:lnTo>
                <a:lnTo>
                  <a:pt x="0" y="104540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0" name="TextBox 10"/>
          <p:cNvSpPr txBox="1"/>
          <p:nvPr/>
        </p:nvSpPr>
        <p:spPr>
          <a:xfrm>
            <a:off x="9223643" y="5060880"/>
            <a:ext cx="755086" cy="767715"/>
          </a:xfrm>
          <a:prstGeom prst="rect">
            <a:avLst/>
          </a:prstGeom>
        </p:spPr>
        <p:txBody>
          <a:bodyPr lIns="0" tIns="0" rIns="0" bIns="0" rtlCol="0" anchor="t">
            <a:spAutoFit/>
          </a:bodyPr>
          <a:lstStyle/>
          <a:p>
            <a:pPr marL="0" lvl="0" indent="0" algn="ctr">
              <a:lnSpc>
                <a:spcPts val="6240"/>
              </a:lnSpc>
              <a:spcBef>
                <a:spcPct val="0"/>
              </a:spcBef>
            </a:pPr>
            <a:r>
              <a:rPr lang="en-US" sz="4800">
                <a:solidFill>
                  <a:srgbClr val="F8EAD5"/>
                </a:solidFill>
                <a:latin typeface="Boulder"/>
              </a:rPr>
              <a:t>A</a:t>
            </a:r>
          </a:p>
        </p:txBody>
      </p:sp>
      <p:sp>
        <p:nvSpPr>
          <p:cNvPr id="11" name="TextBox 11"/>
          <p:cNvSpPr txBox="1"/>
          <p:nvPr/>
        </p:nvSpPr>
        <p:spPr>
          <a:xfrm>
            <a:off x="4177470" y="5135175"/>
            <a:ext cx="3291885" cy="723900"/>
          </a:xfrm>
          <a:prstGeom prst="rect">
            <a:avLst/>
          </a:prstGeom>
        </p:spPr>
        <p:txBody>
          <a:bodyPr lIns="0" tIns="0" rIns="0" bIns="0" rtlCol="0" anchor="t">
            <a:spAutoFit/>
          </a:bodyPr>
          <a:lstStyle/>
          <a:p>
            <a:pPr marL="0" lvl="1" indent="0">
              <a:lnSpc>
                <a:spcPts val="5999"/>
              </a:lnSpc>
              <a:spcBef>
                <a:spcPct val="0"/>
              </a:spcBef>
            </a:pPr>
            <a:r>
              <a:rPr lang="en-US" sz="3999">
                <a:solidFill>
                  <a:srgbClr val="2E2C2B"/>
                </a:solidFill>
                <a:latin typeface="Caladea"/>
              </a:rPr>
              <a:t>for Scalability</a:t>
            </a:r>
          </a:p>
        </p:txBody>
      </p:sp>
      <p:sp>
        <p:nvSpPr>
          <p:cNvPr id="12" name="Freeform 12"/>
          <p:cNvSpPr/>
          <p:nvPr/>
        </p:nvSpPr>
        <p:spPr>
          <a:xfrm rot="-5400000">
            <a:off x="2963286" y="4941083"/>
            <a:ext cx="1008819" cy="1045408"/>
          </a:xfrm>
          <a:custGeom>
            <a:avLst/>
            <a:gdLst/>
            <a:ahLst/>
            <a:cxnLst/>
            <a:rect l="l" t="t" r="r" b="b"/>
            <a:pathLst>
              <a:path w="1008819" h="1045408">
                <a:moveTo>
                  <a:pt x="0" y="0"/>
                </a:moveTo>
                <a:lnTo>
                  <a:pt x="1008819" y="0"/>
                </a:lnTo>
                <a:lnTo>
                  <a:pt x="1008819" y="1045409"/>
                </a:lnTo>
                <a:lnTo>
                  <a:pt x="0" y="10454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3" name="TextBox 13"/>
          <p:cNvSpPr txBox="1"/>
          <p:nvPr/>
        </p:nvSpPr>
        <p:spPr>
          <a:xfrm>
            <a:off x="3090153" y="5060880"/>
            <a:ext cx="755086" cy="767715"/>
          </a:xfrm>
          <a:prstGeom prst="rect">
            <a:avLst/>
          </a:prstGeom>
        </p:spPr>
        <p:txBody>
          <a:bodyPr lIns="0" tIns="0" rIns="0" bIns="0" rtlCol="0" anchor="t">
            <a:spAutoFit/>
          </a:bodyPr>
          <a:lstStyle/>
          <a:p>
            <a:pPr marL="0" lvl="0" indent="0" algn="ctr">
              <a:lnSpc>
                <a:spcPts val="6240"/>
              </a:lnSpc>
              <a:spcBef>
                <a:spcPct val="0"/>
              </a:spcBef>
            </a:pPr>
            <a:r>
              <a:rPr lang="en-US" sz="4800">
                <a:solidFill>
                  <a:srgbClr val="F8EAD5"/>
                </a:solidFill>
                <a:latin typeface="Boulder"/>
              </a:rPr>
              <a:t>S</a:t>
            </a:r>
          </a:p>
        </p:txBody>
      </p:sp>
      <p:sp>
        <p:nvSpPr>
          <p:cNvPr id="14" name="TextBox 14"/>
          <p:cNvSpPr txBox="1"/>
          <p:nvPr/>
        </p:nvSpPr>
        <p:spPr>
          <a:xfrm>
            <a:off x="704665" y="334686"/>
            <a:ext cx="16319636" cy="1430349"/>
          </a:xfrm>
          <a:prstGeom prst="rect">
            <a:avLst/>
          </a:prstGeom>
        </p:spPr>
        <p:txBody>
          <a:bodyPr lIns="0" tIns="0" rIns="0" bIns="0" rtlCol="0" anchor="t">
            <a:spAutoFit/>
          </a:bodyPr>
          <a:lstStyle/>
          <a:p>
            <a:pPr algn="ctr">
              <a:lnSpc>
                <a:spcPts val="11536"/>
              </a:lnSpc>
            </a:pPr>
            <a:r>
              <a:rPr lang="en-US" sz="8874">
                <a:solidFill>
                  <a:srgbClr val="FFF8ED"/>
                </a:solidFill>
                <a:latin typeface="PL Benguiat Frisky"/>
              </a:rPr>
              <a:t>MERITS OF AGS</a:t>
            </a:r>
          </a:p>
        </p:txBody>
      </p:sp>
      <p:sp>
        <p:nvSpPr>
          <p:cNvPr id="15" name="TextBox 15"/>
          <p:cNvSpPr txBox="1"/>
          <p:nvPr/>
        </p:nvSpPr>
        <p:spPr>
          <a:xfrm>
            <a:off x="4177470" y="6522075"/>
            <a:ext cx="3666934" cy="723900"/>
          </a:xfrm>
          <a:prstGeom prst="rect">
            <a:avLst/>
          </a:prstGeom>
        </p:spPr>
        <p:txBody>
          <a:bodyPr lIns="0" tIns="0" rIns="0" bIns="0" rtlCol="0" anchor="t">
            <a:spAutoFit/>
          </a:bodyPr>
          <a:lstStyle/>
          <a:p>
            <a:pPr marL="0" lvl="1" indent="0">
              <a:lnSpc>
                <a:spcPts val="5999"/>
              </a:lnSpc>
              <a:spcBef>
                <a:spcPct val="0"/>
              </a:spcBef>
            </a:pPr>
            <a:r>
              <a:rPr lang="en-US" sz="3999">
                <a:solidFill>
                  <a:srgbClr val="2E2C2B"/>
                </a:solidFill>
                <a:latin typeface="Caladea"/>
              </a:rPr>
              <a:t>for Objectivity</a:t>
            </a:r>
          </a:p>
        </p:txBody>
      </p:sp>
      <p:sp>
        <p:nvSpPr>
          <p:cNvPr id="16" name="Freeform 16"/>
          <p:cNvSpPr/>
          <p:nvPr/>
        </p:nvSpPr>
        <p:spPr>
          <a:xfrm rot="-5400000">
            <a:off x="2963286" y="6327984"/>
            <a:ext cx="1008819" cy="1045408"/>
          </a:xfrm>
          <a:custGeom>
            <a:avLst/>
            <a:gdLst/>
            <a:ahLst/>
            <a:cxnLst/>
            <a:rect l="l" t="t" r="r" b="b"/>
            <a:pathLst>
              <a:path w="1008819" h="1045408">
                <a:moveTo>
                  <a:pt x="0" y="0"/>
                </a:moveTo>
                <a:lnTo>
                  <a:pt x="1008819" y="0"/>
                </a:lnTo>
                <a:lnTo>
                  <a:pt x="1008819" y="1045408"/>
                </a:lnTo>
                <a:lnTo>
                  <a:pt x="0" y="104540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7" name="TextBox 17"/>
          <p:cNvSpPr txBox="1"/>
          <p:nvPr/>
        </p:nvSpPr>
        <p:spPr>
          <a:xfrm>
            <a:off x="3090153" y="6447780"/>
            <a:ext cx="755086" cy="767715"/>
          </a:xfrm>
          <a:prstGeom prst="rect">
            <a:avLst/>
          </a:prstGeom>
        </p:spPr>
        <p:txBody>
          <a:bodyPr lIns="0" tIns="0" rIns="0" bIns="0" rtlCol="0" anchor="t">
            <a:spAutoFit/>
          </a:bodyPr>
          <a:lstStyle/>
          <a:p>
            <a:pPr marL="0" lvl="0" indent="0" algn="ctr">
              <a:lnSpc>
                <a:spcPts val="6240"/>
              </a:lnSpc>
              <a:spcBef>
                <a:spcPct val="0"/>
              </a:spcBef>
            </a:pPr>
            <a:r>
              <a:rPr lang="en-US" sz="4800">
                <a:solidFill>
                  <a:srgbClr val="F8EAD5"/>
                </a:solidFill>
                <a:latin typeface="Boulder"/>
              </a:rPr>
              <a:t>O</a:t>
            </a:r>
          </a:p>
        </p:txBody>
      </p:sp>
      <p:sp>
        <p:nvSpPr>
          <p:cNvPr id="18" name="TextBox 18"/>
          <p:cNvSpPr txBox="1"/>
          <p:nvPr/>
        </p:nvSpPr>
        <p:spPr>
          <a:xfrm>
            <a:off x="4177470" y="7908976"/>
            <a:ext cx="4202718" cy="723900"/>
          </a:xfrm>
          <a:prstGeom prst="rect">
            <a:avLst/>
          </a:prstGeom>
        </p:spPr>
        <p:txBody>
          <a:bodyPr lIns="0" tIns="0" rIns="0" bIns="0" rtlCol="0" anchor="t">
            <a:spAutoFit/>
          </a:bodyPr>
          <a:lstStyle/>
          <a:p>
            <a:pPr marL="0" lvl="1" indent="0">
              <a:lnSpc>
                <a:spcPts val="5999"/>
              </a:lnSpc>
              <a:spcBef>
                <a:spcPct val="0"/>
              </a:spcBef>
            </a:pPr>
            <a:r>
              <a:rPr lang="en-US" sz="3999">
                <a:solidFill>
                  <a:srgbClr val="2E2C2B"/>
                </a:solidFill>
                <a:latin typeface="Caladea"/>
              </a:rPr>
              <a:t>for Adaptability</a:t>
            </a:r>
          </a:p>
        </p:txBody>
      </p:sp>
      <p:sp>
        <p:nvSpPr>
          <p:cNvPr id="19" name="Freeform 19"/>
          <p:cNvSpPr/>
          <p:nvPr/>
        </p:nvSpPr>
        <p:spPr>
          <a:xfrm rot="-5400000">
            <a:off x="2963286" y="7714884"/>
            <a:ext cx="1008819" cy="1045408"/>
          </a:xfrm>
          <a:custGeom>
            <a:avLst/>
            <a:gdLst/>
            <a:ahLst/>
            <a:cxnLst/>
            <a:rect l="l" t="t" r="r" b="b"/>
            <a:pathLst>
              <a:path w="1008819" h="1045408">
                <a:moveTo>
                  <a:pt x="0" y="0"/>
                </a:moveTo>
                <a:lnTo>
                  <a:pt x="1008819" y="0"/>
                </a:lnTo>
                <a:lnTo>
                  <a:pt x="1008819" y="1045408"/>
                </a:lnTo>
                <a:lnTo>
                  <a:pt x="0" y="10454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20" name="TextBox 20"/>
          <p:cNvSpPr txBox="1"/>
          <p:nvPr/>
        </p:nvSpPr>
        <p:spPr>
          <a:xfrm>
            <a:off x="3090153" y="7834681"/>
            <a:ext cx="755086" cy="767715"/>
          </a:xfrm>
          <a:prstGeom prst="rect">
            <a:avLst/>
          </a:prstGeom>
        </p:spPr>
        <p:txBody>
          <a:bodyPr lIns="0" tIns="0" rIns="0" bIns="0" rtlCol="0" anchor="t">
            <a:spAutoFit/>
          </a:bodyPr>
          <a:lstStyle/>
          <a:p>
            <a:pPr marL="0" lvl="0" indent="0" algn="ctr">
              <a:lnSpc>
                <a:spcPts val="6240"/>
              </a:lnSpc>
              <a:spcBef>
                <a:spcPct val="0"/>
              </a:spcBef>
            </a:pPr>
            <a:r>
              <a:rPr lang="en-US" sz="4800">
                <a:solidFill>
                  <a:srgbClr val="F8EAD5"/>
                </a:solidFill>
                <a:latin typeface="Boulder"/>
              </a:rPr>
              <a:t>A</a:t>
            </a:r>
          </a:p>
        </p:txBody>
      </p:sp>
      <p:sp>
        <p:nvSpPr>
          <p:cNvPr id="21" name="TextBox 21"/>
          <p:cNvSpPr txBox="1"/>
          <p:nvPr/>
        </p:nvSpPr>
        <p:spPr>
          <a:xfrm>
            <a:off x="10310960" y="6522075"/>
            <a:ext cx="5774266" cy="723900"/>
          </a:xfrm>
          <a:prstGeom prst="rect">
            <a:avLst/>
          </a:prstGeom>
        </p:spPr>
        <p:txBody>
          <a:bodyPr lIns="0" tIns="0" rIns="0" bIns="0" rtlCol="0" anchor="t">
            <a:spAutoFit/>
          </a:bodyPr>
          <a:lstStyle/>
          <a:p>
            <a:pPr marL="0" lvl="1" indent="0">
              <a:lnSpc>
                <a:spcPts val="5999"/>
              </a:lnSpc>
              <a:spcBef>
                <a:spcPct val="0"/>
              </a:spcBef>
            </a:pPr>
            <a:r>
              <a:rPr lang="en-US" sz="3999">
                <a:solidFill>
                  <a:srgbClr val="2E2C2B"/>
                </a:solidFill>
                <a:latin typeface="Caladea"/>
              </a:rPr>
              <a:t>for Immediate feedback</a:t>
            </a:r>
          </a:p>
        </p:txBody>
      </p:sp>
      <p:sp>
        <p:nvSpPr>
          <p:cNvPr id="22" name="Freeform 22"/>
          <p:cNvSpPr/>
          <p:nvPr/>
        </p:nvSpPr>
        <p:spPr>
          <a:xfrm rot="-5400000">
            <a:off x="9096776" y="6327984"/>
            <a:ext cx="1008819" cy="1045408"/>
          </a:xfrm>
          <a:custGeom>
            <a:avLst/>
            <a:gdLst/>
            <a:ahLst/>
            <a:cxnLst/>
            <a:rect l="l" t="t" r="r" b="b"/>
            <a:pathLst>
              <a:path w="1008819" h="1045408">
                <a:moveTo>
                  <a:pt x="0" y="0"/>
                </a:moveTo>
                <a:lnTo>
                  <a:pt x="1008819" y="0"/>
                </a:lnTo>
                <a:lnTo>
                  <a:pt x="1008819" y="1045408"/>
                </a:lnTo>
                <a:lnTo>
                  <a:pt x="0" y="10454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23" name="TextBox 23"/>
          <p:cNvSpPr txBox="1"/>
          <p:nvPr/>
        </p:nvSpPr>
        <p:spPr>
          <a:xfrm>
            <a:off x="9223643" y="6447780"/>
            <a:ext cx="755086" cy="767715"/>
          </a:xfrm>
          <a:prstGeom prst="rect">
            <a:avLst/>
          </a:prstGeom>
        </p:spPr>
        <p:txBody>
          <a:bodyPr lIns="0" tIns="0" rIns="0" bIns="0" rtlCol="0" anchor="t">
            <a:spAutoFit/>
          </a:bodyPr>
          <a:lstStyle/>
          <a:p>
            <a:pPr marL="0" lvl="0" indent="0" algn="ctr">
              <a:lnSpc>
                <a:spcPts val="6240"/>
              </a:lnSpc>
              <a:spcBef>
                <a:spcPct val="0"/>
              </a:spcBef>
            </a:pPr>
            <a:r>
              <a:rPr lang="en-US" sz="4800">
                <a:solidFill>
                  <a:srgbClr val="F8EAD5"/>
                </a:solidFill>
                <a:latin typeface="Boulder"/>
              </a:rPr>
              <a:t>I</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TextBox 2"/>
          <p:cNvSpPr txBox="1"/>
          <p:nvPr/>
        </p:nvSpPr>
        <p:spPr>
          <a:xfrm>
            <a:off x="841175" y="3418703"/>
            <a:ext cx="9619311" cy="2785360"/>
          </a:xfrm>
          <a:prstGeom prst="rect">
            <a:avLst/>
          </a:prstGeom>
        </p:spPr>
        <p:txBody>
          <a:bodyPr lIns="0" tIns="0" rIns="0" bIns="0" rtlCol="0" anchor="t">
            <a:spAutoFit/>
          </a:bodyPr>
          <a:lstStyle/>
          <a:p>
            <a:pPr>
              <a:lnSpc>
                <a:spcPts val="10697"/>
              </a:lnSpc>
            </a:pPr>
            <a:r>
              <a:rPr lang="en-US" sz="7641">
                <a:solidFill>
                  <a:srgbClr val="F7F2E9"/>
                </a:solidFill>
                <a:latin typeface="PL Benguiat Frisky"/>
              </a:rPr>
              <a:t>CHALLENGES </a:t>
            </a:r>
          </a:p>
          <a:p>
            <a:pPr marL="0" lvl="0" indent="0" algn="l">
              <a:lnSpc>
                <a:spcPts val="11812"/>
              </a:lnSpc>
              <a:spcBef>
                <a:spcPct val="0"/>
              </a:spcBef>
            </a:pPr>
            <a:endParaRPr lang="en-US" sz="7641">
              <a:solidFill>
                <a:srgbClr val="F7F2E9"/>
              </a:solidFill>
              <a:latin typeface="PL Benguiat Frisky"/>
            </a:endParaRPr>
          </a:p>
        </p:txBody>
      </p:sp>
      <p:grpSp>
        <p:nvGrpSpPr>
          <p:cNvPr id="3" name="Group 3"/>
          <p:cNvGrpSpPr/>
          <p:nvPr/>
        </p:nvGrpSpPr>
        <p:grpSpPr>
          <a:xfrm>
            <a:off x="8206377" y="0"/>
            <a:ext cx="10081623" cy="10287000"/>
            <a:chOff x="0" y="0"/>
            <a:chExt cx="2655242" cy="2709333"/>
          </a:xfrm>
        </p:grpSpPr>
        <p:sp>
          <p:nvSpPr>
            <p:cNvPr id="4" name="Freeform 4"/>
            <p:cNvSpPr/>
            <p:nvPr/>
          </p:nvSpPr>
          <p:spPr>
            <a:xfrm>
              <a:off x="0" y="0"/>
              <a:ext cx="2655242" cy="2709333"/>
            </a:xfrm>
            <a:custGeom>
              <a:avLst/>
              <a:gdLst/>
              <a:ahLst/>
              <a:cxnLst/>
              <a:rect l="l" t="t" r="r" b="b"/>
              <a:pathLst>
                <a:path w="2655242" h="2709333">
                  <a:moveTo>
                    <a:pt x="0" y="0"/>
                  </a:moveTo>
                  <a:lnTo>
                    <a:pt x="2655242" y="0"/>
                  </a:lnTo>
                  <a:lnTo>
                    <a:pt x="2655242" y="2709333"/>
                  </a:lnTo>
                  <a:lnTo>
                    <a:pt x="0" y="2709333"/>
                  </a:lnTo>
                  <a:close/>
                </a:path>
              </a:pathLst>
            </a:custGeom>
            <a:solidFill>
              <a:srgbClr val="F8EAD5"/>
            </a:solidFill>
          </p:spPr>
          <p:txBody>
            <a:bodyPr/>
            <a:lstStyle/>
            <a:p>
              <a:endParaRPr lang="en-IN"/>
            </a:p>
          </p:txBody>
        </p:sp>
        <p:sp>
          <p:nvSpPr>
            <p:cNvPr id="5" name="TextBox 5"/>
            <p:cNvSpPr txBox="1"/>
            <p:nvPr/>
          </p:nvSpPr>
          <p:spPr>
            <a:xfrm>
              <a:off x="0" y="-19050"/>
              <a:ext cx="2655242" cy="2728383"/>
            </a:xfrm>
            <a:prstGeom prst="rect">
              <a:avLst/>
            </a:prstGeom>
          </p:spPr>
          <p:txBody>
            <a:bodyPr lIns="50800" tIns="50800" rIns="50800" bIns="50800" rtlCol="0" anchor="ctr"/>
            <a:lstStyle/>
            <a:p>
              <a:pPr algn="ctr">
                <a:lnSpc>
                  <a:spcPts val="2600"/>
                </a:lnSpc>
              </a:pPr>
              <a:endParaRPr/>
            </a:p>
          </p:txBody>
        </p:sp>
      </p:grpSp>
      <p:sp>
        <p:nvSpPr>
          <p:cNvPr id="6" name="Freeform 6"/>
          <p:cNvSpPr/>
          <p:nvPr/>
        </p:nvSpPr>
        <p:spPr>
          <a:xfrm rot="-5400000" flipH="1">
            <a:off x="13460636" y="5459636"/>
            <a:ext cx="510728" cy="9144000"/>
          </a:xfrm>
          <a:custGeom>
            <a:avLst/>
            <a:gdLst/>
            <a:ahLst/>
            <a:cxnLst/>
            <a:rect l="l" t="t" r="r" b="b"/>
            <a:pathLst>
              <a:path w="510728" h="9144000">
                <a:moveTo>
                  <a:pt x="510728" y="0"/>
                </a:moveTo>
                <a:lnTo>
                  <a:pt x="0" y="0"/>
                </a:lnTo>
                <a:lnTo>
                  <a:pt x="0" y="9144000"/>
                </a:lnTo>
                <a:lnTo>
                  <a:pt x="510728" y="9144000"/>
                </a:lnTo>
                <a:lnTo>
                  <a:pt x="510728" y="0"/>
                </a:lnTo>
                <a:close/>
              </a:path>
            </a:pathLst>
          </a:custGeom>
          <a:blipFill>
            <a:blip r:embed="rId2">
              <a:extLst>
                <a:ext uri="{96DAC541-7B7A-43D3-8B79-37D633B846F1}">
                  <asvg:svgBlip xmlns:asvg="http://schemas.microsoft.com/office/drawing/2016/SVG/main" r:embed="rId3"/>
                </a:ext>
              </a:extLst>
            </a:blip>
            <a:stretch>
              <a:fillRect l="-14837" r="-375280"/>
            </a:stretch>
          </a:blipFill>
          <a:ln cap="sq">
            <a:noFill/>
            <a:prstDash val="solid"/>
            <a:miter/>
          </a:ln>
        </p:spPr>
        <p:txBody>
          <a:bodyPr/>
          <a:lstStyle/>
          <a:p>
            <a:endParaRPr lang="en-IN"/>
          </a:p>
        </p:txBody>
      </p:sp>
      <p:sp>
        <p:nvSpPr>
          <p:cNvPr id="7" name="Freeform 7"/>
          <p:cNvSpPr/>
          <p:nvPr/>
        </p:nvSpPr>
        <p:spPr>
          <a:xfrm rot="-5400000">
            <a:off x="3909681" y="2189364"/>
            <a:ext cx="135548" cy="5522460"/>
          </a:xfrm>
          <a:custGeom>
            <a:avLst/>
            <a:gdLst/>
            <a:ahLst/>
            <a:cxnLst/>
            <a:rect l="l" t="t" r="r" b="b"/>
            <a:pathLst>
              <a:path w="135548" h="5522460">
                <a:moveTo>
                  <a:pt x="0" y="0"/>
                </a:moveTo>
                <a:lnTo>
                  <a:pt x="135547" y="0"/>
                </a:lnTo>
                <a:lnTo>
                  <a:pt x="135547" y="5522460"/>
                </a:lnTo>
                <a:lnTo>
                  <a:pt x="0" y="5522460"/>
                </a:lnTo>
                <a:lnTo>
                  <a:pt x="0" y="0"/>
                </a:lnTo>
                <a:close/>
              </a:path>
            </a:pathLst>
          </a:custGeom>
          <a:blipFill>
            <a:blip r:embed="rId4">
              <a:extLst>
                <a:ext uri="{96DAC541-7B7A-43D3-8B79-37D633B846F1}">
                  <asvg:svgBlip xmlns:asvg="http://schemas.microsoft.com/office/drawing/2016/SVG/main" r:embed="rId5"/>
                </a:ext>
              </a:extLst>
            </a:blip>
            <a:stretch>
              <a:fillRect l="-87152" r="-678610"/>
            </a:stretch>
          </a:blipFill>
          <a:ln cap="sq">
            <a:noFill/>
            <a:prstDash val="solid"/>
            <a:miter/>
          </a:ln>
        </p:spPr>
        <p:txBody>
          <a:bodyPr/>
          <a:lstStyle/>
          <a:p>
            <a:endParaRPr lang="en-IN"/>
          </a:p>
        </p:txBody>
      </p:sp>
      <p:sp>
        <p:nvSpPr>
          <p:cNvPr id="8" name="Freeform 8"/>
          <p:cNvSpPr/>
          <p:nvPr/>
        </p:nvSpPr>
        <p:spPr>
          <a:xfrm>
            <a:off x="680440" y="0"/>
            <a:ext cx="2252092" cy="2806345"/>
          </a:xfrm>
          <a:custGeom>
            <a:avLst/>
            <a:gdLst/>
            <a:ahLst/>
            <a:cxnLst/>
            <a:rect l="l" t="t" r="r" b="b"/>
            <a:pathLst>
              <a:path w="2252092" h="2806345">
                <a:moveTo>
                  <a:pt x="0" y="0"/>
                </a:moveTo>
                <a:lnTo>
                  <a:pt x="2252092" y="0"/>
                </a:lnTo>
                <a:lnTo>
                  <a:pt x="2252092" y="2806345"/>
                </a:lnTo>
                <a:lnTo>
                  <a:pt x="0" y="28063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680440" y="7460330"/>
            <a:ext cx="5605824" cy="2315941"/>
          </a:xfrm>
          <a:custGeom>
            <a:avLst/>
            <a:gdLst/>
            <a:ahLst/>
            <a:cxnLst/>
            <a:rect l="l" t="t" r="r" b="b"/>
            <a:pathLst>
              <a:path w="5605824" h="2315941">
                <a:moveTo>
                  <a:pt x="0" y="0"/>
                </a:moveTo>
                <a:lnTo>
                  <a:pt x="5605824" y="0"/>
                </a:lnTo>
                <a:lnTo>
                  <a:pt x="5605824" y="2315942"/>
                </a:lnTo>
                <a:lnTo>
                  <a:pt x="0" y="2315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5310847" y="1110489"/>
            <a:ext cx="2371810" cy="2411267"/>
          </a:xfrm>
          <a:custGeom>
            <a:avLst/>
            <a:gdLst/>
            <a:ahLst/>
            <a:cxnLst/>
            <a:rect l="l" t="t" r="r" b="b"/>
            <a:pathLst>
              <a:path w="2371810" h="2411267">
                <a:moveTo>
                  <a:pt x="0" y="0"/>
                </a:moveTo>
                <a:lnTo>
                  <a:pt x="2371810" y="0"/>
                </a:lnTo>
                <a:lnTo>
                  <a:pt x="2371810" y="2411267"/>
                </a:lnTo>
                <a:lnTo>
                  <a:pt x="0" y="24112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TextBox 11"/>
          <p:cNvSpPr txBox="1"/>
          <p:nvPr/>
        </p:nvSpPr>
        <p:spPr>
          <a:xfrm>
            <a:off x="9144000" y="3331256"/>
            <a:ext cx="5085159" cy="2332690"/>
          </a:xfrm>
          <a:prstGeom prst="rect">
            <a:avLst/>
          </a:prstGeom>
        </p:spPr>
        <p:txBody>
          <a:bodyPr lIns="0" tIns="0" rIns="0" bIns="0" rtlCol="0" anchor="t">
            <a:spAutoFit/>
          </a:bodyPr>
          <a:lstStyle/>
          <a:p>
            <a:pPr marL="1369860" lvl="1" indent="-684930">
              <a:lnSpc>
                <a:spcPts val="9517"/>
              </a:lnSpc>
              <a:buFont typeface="Arial"/>
              <a:buChar char="•"/>
            </a:pPr>
            <a:r>
              <a:rPr lang="en-US" sz="6000" dirty="0">
                <a:solidFill>
                  <a:srgbClr val="000000"/>
                </a:solidFill>
                <a:latin typeface="Caladea"/>
              </a:rPr>
              <a:t>Bias</a:t>
            </a:r>
          </a:p>
          <a:p>
            <a:pPr marL="1369860" lvl="1" indent="-684930" algn="ctr">
              <a:lnSpc>
                <a:spcPts val="9517"/>
              </a:lnSpc>
              <a:buFont typeface="Arial"/>
              <a:buChar char="•"/>
            </a:pPr>
            <a:r>
              <a:rPr lang="en-US" sz="6000" dirty="0">
                <a:solidFill>
                  <a:srgbClr val="000000"/>
                </a:solidFill>
                <a:latin typeface="Caladea"/>
              </a:rPr>
              <a:t>Complexity</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7ABDD"/>
        </a:solidFill>
        <a:effectLst/>
      </p:bgPr>
    </p:bg>
    <p:spTree>
      <p:nvGrpSpPr>
        <p:cNvPr id="1" name=""/>
        <p:cNvGrpSpPr/>
        <p:nvPr/>
      </p:nvGrpSpPr>
      <p:grpSpPr>
        <a:xfrm>
          <a:off x="0" y="0"/>
          <a:ext cx="0" cy="0"/>
          <a:chOff x="0" y="0"/>
          <a:chExt cx="0" cy="0"/>
        </a:xfrm>
      </p:grpSpPr>
      <p:grpSp>
        <p:nvGrpSpPr>
          <p:cNvPr id="2" name="Group 2"/>
          <p:cNvGrpSpPr/>
          <p:nvPr/>
        </p:nvGrpSpPr>
        <p:grpSpPr>
          <a:xfrm>
            <a:off x="6235645" y="0"/>
            <a:ext cx="12052355" cy="10287000"/>
            <a:chOff x="0" y="0"/>
            <a:chExt cx="3174283" cy="2709333"/>
          </a:xfrm>
        </p:grpSpPr>
        <p:sp>
          <p:nvSpPr>
            <p:cNvPr id="3" name="Freeform 3"/>
            <p:cNvSpPr/>
            <p:nvPr/>
          </p:nvSpPr>
          <p:spPr>
            <a:xfrm>
              <a:off x="0" y="0"/>
              <a:ext cx="3174283" cy="2709333"/>
            </a:xfrm>
            <a:custGeom>
              <a:avLst/>
              <a:gdLst/>
              <a:ahLst/>
              <a:cxnLst/>
              <a:rect l="l" t="t" r="r" b="b"/>
              <a:pathLst>
                <a:path w="3174283" h="2709333">
                  <a:moveTo>
                    <a:pt x="0" y="0"/>
                  </a:moveTo>
                  <a:lnTo>
                    <a:pt x="3174283" y="0"/>
                  </a:lnTo>
                  <a:lnTo>
                    <a:pt x="3174283" y="2709333"/>
                  </a:lnTo>
                  <a:lnTo>
                    <a:pt x="0" y="2709333"/>
                  </a:lnTo>
                  <a:close/>
                </a:path>
              </a:pathLst>
            </a:custGeom>
            <a:solidFill>
              <a:srgbClr val="F8EAD5"/>
            </a:solidFill>
          </p:spPr>
          <p:txBody>
            <a:bodyPr/>
            <a:lstStyle/>
            <a:p>
              <a:endParaRPr lang="en-IN"/>
            </a:p>
          </p:txBody>
        </p:sp>
        <p:sp>
          <p:nvSpPr>
            <p:cNvPr id="4" name="TextBox 4"/>
            <p:cNvSpPr txBox="1"/>
            <p:nvPr/>
          </p:nvSpPr>
          <p:spPr>
            <a:xfrm>
              <a:off x="0" y="-19050"/>
              <a:ext cx="3174283" cy="2728383"/>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rot="-5400000" flipH="1">
            <a:off x="13460636" y="5459636"/>
            <a:ext cx="510728" cy="9144000"/>
          </a:xfrm>
          <a:custGeom>
            <a:avLst/>
            <a:gdLst/>
            <a:ahLst/>
            <a:cxnLst/>
            <a:rect l="l" t="t" r="r" b="b"/>
            <a:pathLst>
              <a:path w="510728" h="9144000">
                <a:moveTo>
                  <a:pt x="510728" y="0"/>
                </a:moveTo>
                <a:lnTo>
                  <a:pt x="0" y="0"/>
                </a:lnTo>
                <a:lnTo>
                  <a:pt x="0" y="9144000"/>
                </a:lnTo>
                <a:lnTo>
                  <a:pt x="510728" y="9144000"/>
                </a:lnTo>
                <a:lnTo>
                  <a:pt x="510728" y="0"/>
                </a:lnTo>
                <a:close/>
              </a:path>
            </a:pathLst>
          </a:custGeom>
          <a:blipFill>
            <a:blip r:embed="rId2">
              <a:extLst>
                <a:ext uri="{96DAC541-7B7A-43D3-8B79-37D633B846F1}">
                  <asvg:svgBlip xmlns:asvg="http://schemas.microsoft.com/office/drawing/2016/SVG/main" r:embed="rId3"/>
                </a:ext>
              </a:extLst>
            </a:blip>
            <a:stretch>
              <a:fillRect l="-14837" r="-375280"/>
            </a:stretch>
          </a:blipFill>
          <a:ln cap="sq">
            <a:noFill/>
            <a:prstDash val="solid"/>
            <a:miter/>
          </a:ln>
        </p:spPr>
        <p:txBody>
          <a:bodyPr/>
          <a:lstStyle/>
          <a:p>
            <a:endParaRPr lang="en-IN"/>
          </a:p>
        </p:txBody>
      </p:sp>
      <p:sp>
        <p:nvSpPr>
          <p:cNvPr id="6" name="Freeform 6"/>
          <p:cNvSpPr/>
          <p:nvPr/>
        </p:nvSpPr>
        <p:spPr>
          <a:xfrm rot="7425248">
            <a:off x="5678314" y="-1538326"/>
            <a:ext cx="345853" cy="4639489"/>
          </a:xfrm>
          <a:custGeom>
            <a:avLst/>
            <a:gdLst/>
            <a:ahLst/>
            <a:cxnLst/>
            <a:rect l="l" t="t" r="r" b="b"/>
            <a:pathLst>
              <a:path w="345853" h="4639489">
                <a:moveTo>
                  <a:pt x="0" y="0"/>
                </a:moveTo>
                <a:lnTo>
                  <a:pt x="345853" y="0"/>
                </a:lnTo>
                <a:lnTo>
                  <a:pt x="345853" y="4639489"/>
                </a:lnTo>
                <a:lnTo>
                  <a:pt x="0" y="463948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7" name="Freeform 7"/>
          <p:cNvSpPr/>
          <p:nvPr/>
        </p:nvSpPr>
        <p:spPr>
          <a:xfrm>
            <a:off x="6673507" y="2758242"/>
            <a:ext cx="3651473" cy="1625222"/>
          </a:xfrm>
          <a:custGeom>
            <a:avLst/>
            <a:gdLst/>
            <a:ahLst/>
            <a:cxnLst/>
            <a:rect l="l" t="t" r="r" b="b"/>
            <a:pathLst>
              <a:path w="3651473" h="1625222">
                <a:moveTo>
                  <a:pt x="0" y="0"/>
                </a:moveTo>
                <a:lnTo>
                  <a:pt x="3651474" y="0"/>
                </a:lnTo>
                <a:lnTo>
                  <a:pt x="3651474" y="1625223"/>
                </a:lnTo>
                <a:lnTo>
                  <a:pt x="0" y="1625223"/>
                </a:lnTo>
                <a:lnTo>
                  <a:pt x="0" y="0"/>
                </a:lnTo>
                <a:close/>
              </a:path>
            </a:pathLst>
          </a:custGeom>
          <a:blipFill>
            <a:blip r:embed="rId6"/>
            <a:stretch>
              <a:fillRect/>
            </a:stretch>
          </a:blipFill>
        </p:spPr>
        <p:txBody>
          <a:bodyPr/>
          <a:lstStyle/>
          <a:p>
            <a:endParaRPr lang="en-IN"/>
          </a:p>
        </p:txBody>
      </p:sp>
      <p:sp>
        <p:nvSpPr>
          <p:cNvPr id="8" name="Freeform 8"/>
          <p:cNvSpPr/>
          <p:nvPr/>
        </p:nvSpPr>
        <p:spPr>
          <a:xfrm>
            <a:off x="6747540" y="6090199"/>
            <a:ext cx="3530426" cy="1816833"/>
          </a:xfrm>
          <a:custGeom>
            <a:avLst/>
            <a:gdLst/>
            <a:ahLst/>
            <a:cxnLst/>
            <a:rect l="l" t="t" r="r" b="b"/>
            <a:pathLst>
              <a:path w="3530426" h="1816833">
                <a:moveTo>
                  <a:pt x="0" y="0"/>
                </a:moveTo>
                <a:lnTo>
                  <a:pt x="3530426" y="0"/>
                </a:lnTo>
                <a:lnTo>
                  <a:pt x="3530426" y="1816833"/>
                </a:lnTo>
                <a:lnTo>
                  <a:pt x="0" y="1816833"/>
                </a:lnTo>
                <a:lnTo>
                  <a:pt x="0" y="0"/>
                </a:lnTo>
                <a:close/>
              </a:path>
            </a:pathLst>
          </a:custGeom>
          <a:blipFill>
            <a:blip r:embed="rId7"/>
            <a:stretch>
              <a:fillRect t="-8244" b="-8244"/>
            </a:stretch>
          </a:blipFill>
        </p:spPr>
        <p:txBody>
          <a:bodyPr/>
          <a:lstStyle/>
          <a:p>
            <a:endParaRPr lang="en-IN"/>
          </a:p>
        </p:txBody>
      </p:sp>
      <p:sp>
        <p:nvSpPr>
          <p:cNvPr id="9" name="Freeform 9"/>
          <p:cNvSpPr/>
          <p:nvPr/>
        </p:nvSpPr>
        <p:spPr>
          <a:xfrm>
            <a:off x="11070370" y="1063556"/>
            <a:ext cx="3037231" cy="1694687"/>
          </a:xfrm>
          <a:custGeom>
            <a:avLst/>
            <a:gdLst/>
            <a:ahLst/>
            <a:cxnLst/>
            <a:rect l="l" t="t" r="r" b="b"/>
            <a:pathLst>
              <a:path w="3037231" h="1694687">
                <a:moveTo>
                  <a:pt x="0" y="0"/>
                </a:moveTo>
                <a:lnTo>
                  <a:pt x="3037231" y="0"/>
                </a:lnTo>
                <a:lnTo>
                  <a:pt x="3037231" y="1694686"/>
                </a:lnTo>
                <a:lnTo>
                  <a:pt x="0" y="1694686"/>
                </a:lnTo>
                <a:lnTo>
                  <a:pt x="0" y="0"/>
                </a:lnTo>
                <a:close/>
              </a:path>
            </a:pathLst>
          </a:custGeom>
          <a:blipFill>
            <a:blip r:embed="rId8"/>
            <a:stretch>
              <a:fillRect/>
            </a:stretch>
          </a:blipFill>
        </p:spPr>
        <p:txBody>
          <a:bodyPr/>
          <a:lstStyle/>
          <a:p>
            <a:endParaRPr lang="en-IN"/>
          </a:p>
        </p:txBody>
      </p:sp>
      <p:sp>
        <p:nvSpPr>
          <p:cNvPr id="10" name="Freeform 10"/>
          <p:cNvSpPr/>
          <p:nvPr/>
        </p:nvSpPr>
        <p:spPr>
          <a:xfrm>
            <a:off x="11070370" y="3053603"/>
            <a:ext cx="3149808" cy="1803236"/>
          </a:xfrm>
          <a:custGeom>
            <a:avLst/>
            <a:gdLst/>
            <a:ahLst/>
            <a:cxnLst/>
            <a:rect l="l" t="t" r="r" b="b"/>
            <a:pathLst>
              <a:path w="3149808" h="1803236">
                <a:moveTo>
                  <a:pt x="0" y="0"/>
                </a:moveTo>
                <a:lnTo>
                  <a:pt x="3149809" y="0"/>
                </a:lnTo>
                <a:lnTo>
                  <a:pt x="3149809" y="1803236"/>
                </a:lnTo>
                <a:lnTo>
                  <a:pt x="0" y="1803236"/>
                </a:lnTo>
                <a:lnTo>
                  <a:pt x="0" y="0"/>
                </a:lnTo>
                <a:close/>
              </a:path>
            </a:pathLst>
          </a:custGeom>
          <a:blipFill>
            <a:blip r:embed="rId9"/>
            <a:stretch>
              <a:fillRect/>
            </a:stretch>
          </a:blipFill>
        </p:spPr>
        <p:txBody>
          <a:bodyPr/>
          <a:lstStyle/>
          <a:p>
            <a:endParaRPr lang="en-IN"/>
          </a:p>
        </p:txBody>
      </p:sp>
      <p:sp>
        <p:nvSpPr>
          <p:cNvPr id="11" name="Freeform 11"/>
          <p:cNvSpPr/>
          <p:nvPr/>
        </p:nvSpPr>
        <p:spPr>
          <a:xfrm>
            <a:off x="11193489" y="5616714"/>
            <a:ext cx="3026689" cy="1739217"/>
          </a:xfrm>
          <a:custGeom>
            <a:avLst/>
            <a:gdLst/>
            <a:ahLst/>
            <a:cxnLst/>
            <a:rect l="l" t="t" r="r" b="b"/>
            <a:pathLst>
              <a:path w="3026689" h="1739217">
                <a:moveTo>
                  <a:pt x="0" y="0"/>
                </a:moveTo>
                <a:lnTo>
                  <a:pt x="3026690" y="0"/>
                </a:lnTo>
                <a:lnTo>
                  <a:pt x="3026690" y="1739216"/>
                </a:lnTo>
                <a:lnTo>
                  <a:pt x="0" y="1739216"/>
                </a:lnTo>
                <a:lnTo>
                  <a:pt x="0" y="0"/>
                </a:lnTo>
                <a:close/>
              </a:path>
            </a:pathLst>
          </a:custGeom>
          <a:blipFill>
            <a:blip r:embed="rId10"/>
            <a:stretch>
              <a:fillRect/>
            </a:stretch>
          </a:blipFill>
        </p:spPr>
        <p:txBody>
          <a:bodyPr/>
          <a:lstStyle/>
          <a:p>
            <a:endParaRPr lang="en-IN"/>
          </a:p>
        </p:txBody>
      </p:sp>
      <p:sp>
        <p:nvSpPr>
          <p:cNvPr id="12" name="Freeform 12"/>
          <p:cNvSpPr/>
          <p:nvPr/>
        </p:nvSpPr>
        <p:spPr>
          <a:xfrm>
            <a:off x="15013865" y="7662333"/>
            <a:ext cx="3156030" cy="1739217"/>
          </a:xfrm>
          <a:custGeom>
            <a:avLst/>
            <a:gdLst/>
            <a:ahLst/>
            <a:cxnLst/>
            <a:rect l="l" t="t" r="r" b="b"/>
            <a:pathLst>
              <a:path w="3156030" h="1739217">
                <a:moveTo>
                  <a:pt x="0" y="0"/>
                </a:moveTo>
                <a:lnTo>
                  <a:pt x="3156030" y="0"/>
                </a:lnTo>
                <a:lnTo>
                  <a:pt x="3156030" y="1739217"/>
                </a:lnTo>
                <a:lnTo>
                  <a:pt x="0" y="1739217"/>
                </a:lnTo>
                <a:lnTo>
                  <a:pt x="0" y="0"/>
                </a:lnTo>
                <a:close/>
              </a:path>
            </a:pathLst>
          </a:custGeom>
          <a:blipFill>
            <a:blip r:embed="rId11"/>
            <a:stretch>
              <a:fillRect t="-3779" r="-11613" b="-3779"/>
            </a:stretch>
          </a:blipFill>
        </p:spPr>
        <p:txBody>
          <a:bodyPr/>
          <a:lstStyle/>
          <a:p>
            <a:endParaRPr lang="en-IN"/>
          </a:p>
        </p:txBody>
      </p:sp>
      <p:sp>
        <p:nvSpPr>
          <p:cNvPr id="13" name="AutoShape 13"/>
          <p:cNvSpPr/>
          <p:nvPr/>
        </p:nvSpPr>
        <p:spPr>
          <a:xfrm>
            <a:off x="8499244" y="4383465"/>
            <a:ext cx="13509" cy="1706734"/>
          </a:xfrm>
          <a:prstGeom prst="line">
            <a:avLst/>
          </a:prstGeom>
          <a:ln w="38100" cap="flat">
            <a:solidFill>
              <a:srgbClr val="000000"/>
            </a:solidFill>
            <a:prstDash val="solid"/>
            <a:headEnd type="none" w="sm" len="sm"/>
            <a:tailEnd type="triangle" w="lg" len="med"/>
          </a:ln>
        </p:spPr>
        <p:txBody>
          <a:bodyPr/>
          <a:lstStyle/>
          <a:p>
            <a:endParaRPr lang="en-IN"/>
          </a:p>
        </p:txBody>
      </p:sp>
      <p:sp>
        <p:nvSpPr>
          <p:cNvPr id="14" name="AutoShape 14"/>
          <p:cNvSpPr/>
          <p:nvPr/>
        </p:nvSpPr>
        <p:spPr>
          <a:xfrm flipV="1">
            <a:off x="7536555" y="9401550"/>
            <a:ext cx="8305400" cy="0"/>
          </a:xfrm>
          <a:prstGeom prst="line">
            <a:avLst/>
          </a:prstGeom>
          <a:ln w="38100" cap="flat">
            <a:solidFill>
              <a:srgbClr val="000000"/>
            </a:solidFill>
            <a:prstDash val="solid"/>
            <a:headEnd type="none" w="sm" len="sm"/>
            <a:tailEnd type="triangle" w="lg" len="med"/>
          </a:ln>
        </p:spPr>
        <p:txBody>
          <a:bodyPr/>
          <a:lstStyle/>
          <a:p>
            <a:endParaRPr lang="en-IN"/>
          </a:p>
        </p:txBody>
      </p:sp>
      <p:sp>
        <p:nvSpPr>
          <p:cNvPr id="15" name="AutoShape 15"/>
          <p:cNvSpPr/>
          <p:nvPr/>
        </p:nvSpPr>
        <p:spPr>
          <a:xfrm flipV="1">
            <a:off x="7536555" y="7907032"/>
            <a:ext cx="976198" cy="1494518"/>
          </a:xfrm>
          <a:prstGeom prst="line">
            <a:avLst/>
          </a:prstGeom>
          <a:ln w="38100" cap="flat">
            <a:solidFill>
              <a:srgbClr val="000000"/>
            </a:solidFill>
            <a:prstDash val="solid"/>
            <a:headEnd type="none" w="sm" len="sm"/>
            <a:tailEnd type="none" w="sm" len="sm"/>
          </a:ln>
        </p:spPr>
        <p:txBody>
          <a:bodyPr/>
          <a:lstStyle/>
          <a:p>
            <a:endParaRPr lang="en-IN"/>
          </a:p>
        </p:txBody>
      </p:sp>
      <p:sp>
        <p:nvSpPr>
          <p:cNvPr id="16" name="AutoShape 16"/>
          <p:cNvSpPr/>
          <p:nvPr/>
        </p:nvSpPr>
        <p:spPr>
          <a:xfrm flipV="1">
            <a:off x="10277966" y="1910899"/>
            <a:ext cx="792405" cy="5087716"/>
          </a:xfrm>
          <a:prstGeom prst="line">
            <a:avLst/>
          </a:prstGeom>
          <a:ln w="38100" cap="flat">
            <a:solidFill>
              <a:srgbClr val="000000"/>
            </a:solidFill>
            <a:prstDash val="solid"/>
            <a:headEnd type="arrow" w="med" len="sm"/>
            <a:tailEnd type="arrow" w="med" len="sm"/>
          </a:ln>
        </p:spPr>
        <p:txBody>
          <a:bodyPr/>
          <a:lstStyle/>
          <a:p>
            <a:endParaRPr lang="en-IN"/>
          </a:p>
        </p:txBody>
      </p:sp>
      <p:sp>
        <p:nvSpPr>
          <p:cNvPr id="17" name="AutoShape 17"/>
          <p:cNvSpPr/>
          <p:nvPr/>
        </p:nvSpPr>
        <p:spPr>
          <a:xfrm flipV="1">
            <a:off x="10277966" y="4856839"/>
            <a:ext cx="2367309" cy="2141776"/>
          </a:xfrm>
          <a:prstGeom prst="line">
            <a:avLst/>
          </a:prstGeom>
          <a:ln w="38100" cap="flat">
            <a:solidFill>
              <a:srgbClr val="000000"/>
            </a:solidFill>
            <a:prstDash val="solid"/>
            <a:headEnd type="arrow" w="med" len="sm"/>
            <a:tailEnd type="arrow" w="med" len="sm"/>
          </a:ln>
        </p:spPr>
        <p:txBody>
          <a:bodyPr/>
          <a:lstStyle/>
          <a:p>
            <a:endParaRPr lang="en-IN"/>
          </a:p>
        </p:txBody>
      </p:sp>
      <p:sp>
        <p:nvSpPr>
          <p:cNvPr id="18" name="AutoShape 18"/>
          <p:cNvSpPr/>
          <p:nvPr/>
        </p:nvSpPr>
        <p:spPr>
          <a:xfrm>
            <a:off x="10277966" y="6998615"/>
            <a:ext cx="2428868" cy="357315"/>
          </a:xfrm>
          <a:prstGeom prst="line">
            <a:avLst/>
          </a:prstGeom>
          <a:ln w="38100" cap="flat">
            <a:solidFill>
              <a:srgbClr val="000000"/>
            </a:solidFill>
            <a:prstDash val="solid"/>
            <a:headEnd type="none" w="sm" len="sm"/>
            <a:tailEnd type="arrow" w="med" len="sm"/>
          </a:ln>
        </p:spPr>
        <p:txBody>
          <a:bodyPr/>
          <a:lstStyle/>
          <a:p>
            <a:endParaRPr lang="en-IN"/>
          </a:p>
        </p:txBody>
      </p:sp>
      <p:grpSp>
        <p:nvGrpSpPr>
          <p:cNvPr id="19" name="Group 19"/>
          <p:cNvGrpSpPr/>
          <p:nvPr/>
        </p:nvGrpSpPr>
        <p:grpSpPr>
          <a:xfrm>
            <a:off x="11378798" y="7592055"/>
            <a:ext cx="2841381" cy="1967142"/>
            <a:chOff x="0" y="0"/>
            <a:chExt cx="748347" cy="518095"/>
          </a:xfrm>
        </p:grpSpPr>
        <p:sp>
          <p:nvSpPr>
            <p:cNvPr id="20" name="Freeform 20"/>
            <p:cNvSpPr/>
            <p:nvPr/>
          </p:nvSpPr>
          <p:spPr>
            <a:xfrm>
              <a:off x="0" y="0"/>
              <a:ext cx="748347" cy="518095"/>
            </a:xfrm>
            <a:custGeom>
              <a:avLst/>
              <a:gdLst/>
              <a:ahLst/>
              <a:cxnLst/>
              <a:rect l="l" t="t" r="r" b="b"/>
              <a:pathLst>
                <a:path w="748347" h="518095">
                  <a:moveTo>
                    <a:pt x="0" y="0"/>
                  </a:moveTo>
                  <a:lnTo>
                    <a:pt x="748347" y="0"/>
                  </a:lnTo>
                  <a:lnTo>
                    <a:pt x="748347" y="518095"/>
                  </a:lnTo>
                  <a:lnTo>
                    <a:pt x="0" y="518095"/>
                  </a:lnTo>
                  <a:close/>
                </a:path>
              </a:pathLst>
            </a:custGeom>
            <a:solidFill>
              <a:srgbClr val="2F7B8F"/>
            </a:solidFill>
          </p:spPr>
          <p:txBody>
            <a:bodyPr/>
            <a:lstStyle/>
            <a:p>
              <a:endParaRPr lang="en-IN"/>
            </a:p>
          </p:txBody>
        </p:sp>
        <p:sp>
          <p:nvSpPr>
            <p:cNvPr id="21" name="TextBox 21"/>
            <p:cNvSpPr txBox="1"/>
            <p:nvPr/>
          </p:nvSpPr>
          <p:spPr>
            <a:xfrm>
              <a:off x="0" y="-19050"/>
              <a:ext cx="748347" cy="537145"/>
            </a:xfrm>
            <a:prstGeom prst="rect">
              <a:avLst/>
            </a:prstGeom>
          </p:spPr>
          <p:txBody>
            <a:bodyPr lIns="50800" tIns="50800" rIns="50800" bIns="50800" rtlCol="0" anchor="ctr"/>
            <a:lstStyle/>
            <a:p>
              <a:pPr algn="ctr">
                <a:lnSpc>
                  <a:spcPts val="2600"/>
                </a:lnSpc>
              </a:pPr>
              <a:endParaRPr/>
            </a:p>
          </p:txBody>
        </p:sp>
      </p:grpSp>
      <p:sp>
        <p:nvSpPr>
          <p:cNvPr id="22" name="TextBox 22"/>
          <p:cNvSpPr txBox="1"/>
          <p:nvPr/>
        </p:nvSpPr>
        <p:spPr>
          <a:xfrm>
            <a:off x="197567" y="1638415"/>
            <a:ext cx="6038077" cy="3505085"/>
          </a:xfrm>
          <a:prstGeom prst="rect">
            <a:avLst/>
          </a:prstGeom>
        </p:spPr>
        <p:txBody>
          <a:bodyPr lIns="0" tIns="0" rIns="0" bIns="0" rtlCol="0" anchor="t">
            <a:spAutoFit/>
          </a:bodyPr>
          <a:lstStyle/>
          <a:p>
            <a:pPr marL="0" lvl="0" indent="0" algn="l">
              <a:lnSpc>
                <a:spcPts val="6952"/>
              </a:lnSpc>
              <a:spcBef>
                <a:spcPct val="0"/>
              </a:spcBef>
            </a:pPr>
            <a:r>
              <a:rPr lang="en-US" sz="5348">
                <a:solidFill>
                  <a:srgbClr val="2E2C2B"/>
                </a:solidFill>
                <a:latin typeface="PL Benguiat Frisky"/>
              </a:rPr>
              <a:t>INPUT/OUTPUT DIAGRAM FOR ADAPTIVE GRADING PROCESS OF THE AGS </a:t>
            </a:r>
          </a:p>
        </p:txBody>
      </p:sp>
      <p:sp>
        <p:nvSpPr>
          <p:cNvPr id="23" name="TextBox 23"/>
          <p:cNvSpPr txBox="1"/>
          <p:nvPr/>
        </p:nvSpPr>
        <p:spPr>
          <a:xfrm>
            <a:off x="7068326" y="398397"/>
            <a:ext cx="10573084" cy="567691"/>
          </a:xfrm>
          <a:prstGeom prst="rect">
            <a:avLst/>
          </a:prstGeom>
        </p:spPr>
        <p:txBody>
          <a:bodyPr lIns="0" tIns="0" rIns="0" bIns="0" rtlCol="0" anchor="t">
            <a:spAutoFit/>
          </a:bodyPr>
          <a:lstStyle/>
          <a:p>
            <a:pPr algn="ctr">
              <a:lnSpc>
                <a:spcPts val="4649"/>
              </a:lnSpc>
              <a:spcBef>
                <a:spcPct val="0"/>
              </a:spcBef>
            </a:pPr>
            <a:r>
              <a:rPr lang="en-US" sz="3099">
                <a:solidFill>
                  <a:srgbClr val="2E2C2B"/>
                </a:solidFill>
                <a:latin typeface="Caladea Bold"/>
              </a:rPr>
              <a:t>INPUT</a:t>
            </a:r>
            <a:r>
              <a:rPr lang="en-US" sz="3099">
                <a:solidFill>
                  <a:srgbClr val="2E2C2B"/>
                </a:solidFill>
                <a:latin typeface="Caladea"/>
              </a:rPr>
              <a:t>                      </a:t>
            </a:r>
            <a:r>
              <a:rPr lang="en-US" sz="3099">
                <a:solidFill>
                  <a:srgbClr val="2E2C2B"/>
                </a:solidFill>
                <a:latin typeface="Caladea Bold"/>
              </a:rPr>
              <a:t>INPUT/OUTPUT </a:t>
            </a:r>
            <a:r>
              <a:rPr lang="en-US" sz="3099">
                <a:solidFill>
                  <a:srgbClr val="2E2C2B"/>
                </a:solidFill>
                <a:latin typeface="Caladea"/>
              </a:rPr>
              <a:t>            </a:t>
            </a:r>
            <a:r>
              <a:rPr lang="en-US" sz="3099">
                <a:solidFill>
                  <a:srgbClr val="2E2C2B"/>
                </a:solidFill>
                <a:latin typeface="Caladea Bold"/>
              </a:rPr>
              <a:t>OUTPUT</a:t>
            </a:r>
          </a:p>
        </p:txBody>
      </p:sp>
      <p:sp>
        <p:nvSpPr>
          <p:cNvPr id="24" name="TextBox 24"/>
          <p:cNvSpPr txBox="1"/>
          <p:nvPr/>
        </p:nvSpPr>
        <p:spPr>
          <a:xfrm>
            <a:off x="11224584" y="7855500"/>
            <a:ext cx="2841381" cy="1008380"/>
          </a:xfrm>
          <a:prstGeom prst="rect">
            <a:avLst/>
          </a:prstGeom>
        </p:spPr>
        <p:txBody>
          <a:bodyPr lIns="0" tIns="0" rIns="0" bIns="0" rtlCol="0" anchor="t">
            <a:spAutoFit/>
          </a:bodyPr>
          <a:lstStyle/>
          <a:p>
            <a:pPr algn="ctr">
              <a:lnSpc>
                <a:spcPts val="4029"/>
              </a:lnSpc>
              <a:spcBef>
                <a:spcPct val="0"/>
              </a:spcBef>
            </a:pPr>
            <a:r>
              <a:rPr lang="en-US" sz="3099">
                <a:solidFill>
                  <a:srgbClr val="FFFFFF"/>
                </a:solidFill>
                <a:latin typeface="Nunito"/>
              </a:rPr>
              <a:t>Format Detection</a:t>
            </a:r>
          </a:p>
        </p:txBody>
      </p:sp>
      <p:sp>
        <p:nvSpPr>
          <p:cNvPr id="25" name="AutoShape 25"/>
          <p:cNvSpPr/>
          <p:nvPr/>
        </p:nvSpPr>
        <p:spPr>
          <a:xfrm>
            <a:off x="8512753" y="7907032"/>
            <a:ext cx="2711831" cy="471708"/>
          </a:xfrm>
          <a:prstGeom prst="line">
            <a:avLst/>
          </a:prstGeom>
          <a:ln w="38100" cap="flat">
            <a:solidFill>
              <a:srgbClr val="000000"/>
            </a:solidFill>
            <a:prstDash val="solid"/>
            <a:headEnd type="none" w="sm" len="sm"/>
            <a:tailEnd type="arrow" w="med" len="sm"/>
          </a:ln>
        </p:spPr>
        <p:txBody>
          <a:bodyPr/>
          <a:lstStyle/>
          <a:p>
            <a:endParaRPr lang="en-IN"/>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7ABDD"/>
        </a:solidFill>
        <a:effectLst/>
      </p:bgPr>
    </p:bg>
    <p:spTree>
      <p:nvGrpSpPr>
        <p:cNvPr id="1" name=""/>
        <p:cNvGrpSpPr/>
        <p:nvPr/>
      </p:nvGrpSpPr>
      <p:grpSpPr>
        <a:xfrm>
          <a:off x="0" y="0"/>
          <a:ext cx="0" cy="0"/>
          <a:chOff x="0" y="0"/>
          <a:chExt cx="0" cy="0"/>
        </a:xfrm>
      </p:grpSpPr>
      <p:grpSp>
        <p:nvGrpSpPr>
          <p:cNvPr id="2" name="Group 2"/>
          <p:cNvGrpSpPr/>
          <p:nvPr/>
        </p:nvGrpSpPr>
        <p:grpSpPr>
          <a:xfrm>
            <a:off x="253758" y="1519527"/>
            <a:ext cx="17761993" cy="8267359"/>
            <a:chOff x="0" y="0"/>
            <a:chExt cx="4610199" cy="2145827"/>
          </a:xfrm>
        </p:grpSpPr>
        <p:sp>
          <p:nvSpPr>
            <p:cNvPr id="3" name="Freeform 3"/>
            <p:cNvSpPr/>
            <p:nvPr/>
          </p:nvSpPr>
          <p:spPr>
            <a:xfrm>
              <a:off x="0" y="0"/>
              <a:ext cx="4610198" cy="2145827"/>
            </a:xfrm>
            <a:custGeom>
              <a:avLst/>
              <a:gdLst/>
              <a:ahLst/>
              <a:cxnLst/>
              <a:rect l="l" t="t" r="r" b="b"/>
              <a:pathLst>
                <a:path w="4610198" h="2145827">
                  <a:moveTo>
                    <a:pt x="0" y="0"/>
                  </a:moveTo>
                  <a:lnTo>
                    <a:pt x="4610198" y="0"/>
                  </a:lnTo>
                  <a:lnTo>
                    <a:pt x="4610198" y="2145827"/>
                  </a:lnTo>
                  <a:lnTo>
                    <a:pt x="0" y="2145827"/>
                  </a:lnTo>
                  <a:close/>
                </a:path>
              </a:pathLst>
            </a:custGeom>
            <a:solidFill>
              <a:srgbClr val="F8EAD5"/>
            </a:solidFill>
          </p:spPr>
          <p:txBody>
            <a:bodyPr/>
            <a:lstStyle/>
            <a:p>
              <a:endParaRPr lang="en-IN"/>
            </a:p>
          </p:txBody>
        </p:sp>
        <p:sp>
          <p:nvSpPr>
            <p:cNvPr id="4" name="TextBox 4"/>
            <p:cNvSpPr txBox="1"/>
            <p:nvPr/>
          </p:nvSpPr>
          <p:spPr>
            <a:xfrm>
              <a:off x="0" y="-19050"/>
              <a:ext cx="4610199" cy="2164877"/>
            </a:xfrm>
            <a:prstGeom prst="rect">
              <a:avLst/>
            </a:prstGeom>
          </p:spPr>
          <p:txBody>
            <a:bodyPr lIns="60163" tIns="60163" rIns="60163" bIns="60163" rtlCol="0" anchor="ctr"/>
            <a:lstStyle/>
            <a:p>
              <a:pPr algn="ctr">
                <a:lnSpc>
                  <a:spcPts val="2600"/>
                </a:lnSpc>
              </a:pPr>
              <a:endParaRPr/>
            </a:p>
          </p:txBody>
        </p:sp>
      </p:grpSp>
      <p:sp>
        <p:nvSpPr>
          <p:cNvPr id="5" name="Freeform 5"/>
          <p:cNvSpPr/>
          <p:nvPr/>
        </p:nvSpPr>
        <p:spPr>
          <a:xfrm rot="-5400000">
            <a:off x="12854637" y="-1680082"/>
            <a:ext cx="466007" cy="8343319"/>
          </a:xfrm>
          <a:custGeom>
            <a:avLst/>
            <a:gdLst/>
            <a:ahLst/>
            <a:cxnLst/>
            <a:rect l="l" t="t" r="r" b="b"/>
            <a:pathLst>
              <a:path w="466007" h="8343319">
                <a:moveTo>
                  <a:pt x="0" y="0"/>
                </a:moveTo>
                <a:lnTo>
                  <a:pt x="466007" y="0"/>
                </a:lnTo>
                <a:lnTo>
                  <a:pt x="466007" y="8343318"/>
                </a:lnTo>
                <a:lnTo>
                  <a:pt x="0" y="8343318"/>
                </a:lnTo>
                <a:lnTo>
                  <a:pt x="0" y="0"/>
                </a:lnTo>
                <a:close/>
              </a:path>
            </a:pathLst>
          </a:custGeom>
          <a:blipFill>
            <a:blip r:embed="rId2">
              <a:extLst>
                <a:ext uri="{96DAC541-7B7A-43D3-8B79-37D633B846F1}">
                  <asvg:svgBlip xmlns:asvg="http://schemas.microsoft.com/office/drawing/2016/SVG/main" r:embed="rId3"/>
                </a:ext>
              </a:extLst>
            </a:blip>
            <a:stretch>
              <a:fillRect l="-14837" r="-375280"/>
            </a:stretch>
          </a:blipFill>
          <a:ln cap="sq">
            <a:noFill/>
            <a:prstDash val="solid"/>
            <a:miter/>
          </a:ln>
        </p:spPr>
        <p:txBody>
          <a:bodyPr/>
          <a:lstStyle/>
          <a:p>
            <a:endParaRPr lang="en-IN"/>
          </a:p>
        </p:txBody>
      </p:sp>
      <p:sp>
        <p:nvSpPr>
          <p:cNvPr id="6" name="Freeform 6"/>
          <p:cNvSpPr/>
          <p:nvPr/>
        </p:nvSpPr>
        <p:spPr>
          <a:xfrm>
            <a:off x="15675411" y="672456"/>
            <a:ext cx="1583889" cy="1822461"/>
          </a:xfrm>
          <a:custGeom>
            <a:avLst/>
            <a:gdLst/>
            <a:ahLst/>
            <a:cxnLst/>
            <a:rect l="l" t="t" r="r" b="b"/>
            <a:pathLst>
              <a:path w="1583889" h="1822461">
                <a:moveTo>
                  <a:pt x="0" y="0"/>
                </a:moveTo>
                <a:lnTo>
                  <a:pt x="1583889" y="0"/>
                </a:lnTo>
                <a:lnTo>
                  <a:pt x="1583889" y="1822461"/>
                </a:lnTo>
                <a:lnTo>
                  <a:pt x="0" y="1822461"/>
                </a:lnTo>
                <a:lnTo>
                  <a:pt x="0" y="0"/>
                </a:lnTo>
                <a:close/>
              </a:path>
            </a:pathLst>
          </a:custGeom>
          <a:blipFill>
            <a:blip r:embed="rId4">
              <a:extLst>
                <a:ext uri="{96DAC541-7B7A-43D3-8B79-37D633B846F1}">
                  <asvg:svgBlip xmlns:asvg="http://schemas.microsoft.com/office/drawing/2016/SVG/main" r:embed="rId5"/>
                </a:ext>
              </a:extLst>
            </a:blip>
            <a:stretch>
              <a:fillRect l="-7675" r="-7675"/>
            </a:stretch>
          </a:blipFill>
          <a:ln cap="sq">
            <a:noFill/>
            <a:prstDash val="solid"/>
            <a:miter/>
          </a:ln>
        </p:spPr>
        <p:txBody>
          <a:bodyPr/>
          <a:lstStyle/>
          <a:p>
            <a:endParaRPr lang="en-IN"/>
          </a:p>
        </p:txBody>
      </p:sp>
      <p:sp>
        <p:nvSpPr>
          <p:cNvPr id="7" name="TextBox 7"/>
          <p:cNvSpPr txBox="1"/>
          <p:nvPr/>
        </p:nvSpPr>
        <p:spPr>
          <a:xfrm>
            <a:off x="867965" y="624831"/>
            <a:ext cx="13080680" cy="821055"/>
          </a:xfrm>
          <a:prstGeom prst="rect">
            <a:avLst/>
          </a:prstGeom>
        </p:spPr>
        <p:txBody>
          <a:bodyPr lIns="0" tIns="0" rIns="0" bIns="0" rtlCol="0" anchor="t">
            <a:spAutoFit/>
          </a:bodyPr>
          <a:lstStyle/>
          <a:p>
            <a:pPr marL="0" lvl="0" indent="0">
              <a:lnSpc>
                <a:spcPts val="6629"/>
              </a:lnSpc>
            </a:pPr>
            <a:r>
              <a:rPr lang="en-US" sz="5099">
                <a:solidFill>
                  <a:srgbClr val="2E2C2B"/>
                </a:solidFill>
                <a:latin typeface="PL Benguiat Frisky"/>
              </a:rPr>
              <a:t>IMPLEMENTATION</a:t>
            </a:r>
          </a:p>
        </p:txBody>
      </p:sp>
      <p:sp>
        <p:nvSpPr>
          <p:cNvPr id="8" name="TextBox 8"/>
          <p:cNvSpPr txBox="1"/>
          <p:nvPr/>
        </p:nvSpPr>
        <p:spPr>
          <a:xfrm>
            <a:off x="320383" y="2629330"/>
            <a:ext cx="17646610" cy="6169399"/>
          </a:xfrm>
          <a:prstGeom prst="rect">
            <a:avLst/>
          </a:prstGeom>
        </p:spPr>
        <p:txBody>
          <a:bodyPr lIns="0" tIns="0" rIns="0" bIns="0" rtlCol="0" anchor="t">
            <a:spAutoFit/>
          </a:bodyPr>
          <a:lstStyle/>
          <a:p>
            <a:pPr marL="833431" lvl="1" indent="-416716">
              <a:lnSpc>
                <a:spcPts val="5404"/>
              </a:lnSpc>
              <a:buFont typeface="Arial"/>
              <a:buChar char="•"/>
            </a:pPr>
            <a:r>
              <a:rPr lang="en-US" sz="3860">
                <a:solidFill>
                  <a:srgbClr val="2E2C2B"/>
                </a:solidFill>
                <a:latin typeface="Caladea Bold"/>
              </a:rPr>
              <a:t>Imports</a:t>
            </a:r>
            <a:r>
              <a:rPr lang="en-US" sz="3860">
                <a:solidFill>
                  <a:srgbClr val="2E2C2B"/>
                </a:solidFill>
                <a:latin typeface="Caladea"/>
              </a:rPr>
              <a:t>: Essential libraries loaded.</a:t>
            </a:r>
          </a:p>
          <a:p>
            <a:pPr marL="833431" lvl="1" indent="-416716">
              <a:lnSpc>
                <a:spcPts val="5404"/>
              </a:lnSpc>
              <a:buFont typeface="Arial"/>
              <a:buChar char="•"/>
            </a:pPr>
            <a:r>
              <a:rPr lang="en-US" sz="3860">
                <a:solidFill>
                  <a:srgbClr val="2E2C2B"/>
                </a:solidFill>
                <a:latin typeface="Caladea Bold"/>
              </a:rPr>
              <a:t>Data Load</a:t>
            </a:r>
            <a:r>
              <a:rPr lang="en-US" sz="3860">
                <a:solidFill>
                  <a:srgbClr val="2E2C2B"/>
                </a:solidFill>
                <a:latin typeface="Caladea"/>
              </a:rPr>
              <a:t>: Excel data loaded.</a:t>
            </a:r>
          </a:p>
          <a:p>
            <a:pPr marL="833431" lvl="1" indent="-416716">
              <a:lnSpc>
                <a:spcPts val="5404"/>
              </a:lnSpc>
              <a:buFont typeface="Arial"/>
              <a:buChar char="•"/>
            </a:pPr>
            <a:r>
              <a:rPr lang="en-US" sz="3860">
                <a:solidFill>
                  <a:srgbClr val="2E2C2B"/>
                </a:solidFill>
                <a:latin typeface="Caladea Bold"/>
              </a:rPr>
              <a:t>NLP Prep</a:t>
            </a:r>
            <a:r>
              <a:rPr lang="en-US" sz="3860">
                <a:solidFill>
                  <a:srgbClr val="2E2C2B"/>
                </a:solidFill>
                <a:latin typeface="Caladea"/>
              </a:rPr>
              <a:t>: Tokenization, POS tagging, NER, and response grading functions defined.</a:t>
            </a:r>
          </a:p>
          <a:p>
            <a:pPr marL="833431" lvl="1" indent="-416716">
              <a:lnSpc>
                <a:spcPts val="5404"/>
              </a:lnSpc>
              <a:buFont typeface="Arial"/>
              <a:buChar char="•"/>
            </a:pPr>
            <a:r>
              <a:rPr lang="en-US" sz="3860">
                <a:solidFill>
                  <a:srgbClr val="2E2C2B"/>
                </a:solidFill>
                <a:latin typeface="Caladea Bold"/>
              </a:rPr>
              <a:t>Analysis</a:t>
            </a:r>
            <a:r>
              <a:rPr lang="en-US" sz="3860">
                <a:solidFill>
                  <a:srgbClr val="2E2C2B"/>
                </a:solidFill>
                <a:latin typeface="Caladea"/>
              </a:rPr>
              <a:t>: Evaluation of questions, student responses, and model answers.</a:t>
            </a:r>
          </a:p>
          <a:p>
            <a:pPr marL="833431" lvl="1" indent="-416716">
              <a:lnSpc>
                <a:spcPts val="5404"/>
              </a:lnSpc>
              <a:buFont typeface="Arial"/>
              <a:buChar char="•"/>
            </a:pPr>
            <a:r>
              <a:rPr lang="en-US" sz="3860">
                <a:solidFill>
                  <a:srgbClr val="2E2C2B"/>
                </a:solidFill>
                <a:latin typeface="Caladea Bold"/>
              </a:rPr>
              <a:t>Grading</a:t>
            </a:r>
            <a:r>
              <a:rPr lang="en-US" sz="3860">
                <a:solidFill>
                  <a:srgbClr val="2E2C2B"/>
                </a:solidFill>
                <a:latin typeface="Caladea"/>
              </a:rPr>
              <a:t>: Student responses scored against model answers.</a:t>
            </a:r>
          </a:p>
          <a:p>
            <a:pPr marL="833431" lvl="1" indent="-416716">
              <a:lnSpc>
                <a:spcPts val="5404"/>
              </a:lnSpc>
              <a:buFont typeface="Arial"/>
              <a:buChar char="•"/>
            </a:pPr>
            <a:r>
              <a:rPr lang="en-US" sz="3860">
                <a:solidFill>
                  <a:srgbClr val="2E2C2B"/>
                </a:solidFill>
                <a:latin typeface="Caladea Bold"/>
              </a:rPr>
              <a:t>Dataset</a:t>
            </a:r>
            <a:r>
              <a:rPr lang="en-US" sz="3860">
                <a:solidFill>
                  <a:srgbClr val="2E2C2B"/>
                </a:solidFill>
                <a:latin typeface="Caladea"/>
              </a:rPr>
              <a:t> Creation: Custom dataset classes created.</a:t>
            </a:r>
          </a:p>
          <a:p>
            <a:pPr marL="833431" lvl="1" indent="-416716">
              <a:lnSpc>
                <a:spcPts val="5404"/>
              </a:lnSpc>
              <a:buFont typeface="Arial"/>
              <a:buChar char="•"/>
            </a:pPr>
            <a:r>
              <a:rPr lang="en-US" sz="3860">
                <a:solidFill>
                  <a:srgbClr val="2E2C2B"/>
                </a:solidFill>
                <a:latin typeface="Caladea Bold"/>
              </a:rPr>
              <a:t>Model Setup</a:t>
            </a:r>
            <a:r>
              <a:rPr lang="en-US" sz="3860">
                <a:solidFill>
                  <a:srgbClr val="2E2C2B"/>
                </a:solidFill>
                <a:latin typeface="Caladea"/>
              </a:rPr>
              <a:t>: BERT model instantiated and trained.</a:t>
            </a:r>
          </a:p>
          <a:p>
            <a:pPr marL="833431" lvl="1" indent="-416716">
              <a:lnSpc>
                <a:spcPts val="5404"/>
              </a:lnSpc>
              <a:buFont typeface="Arial"/>
              <a:buChar char="•"/>
            </a:pPr>
            <a:r>
              <a:rPr lang="en-US" sz="3860">
                <a:solidFill>
                  <a:srgbClr val="2E2C2B"/>
                </a:solidFill>
                <a:latin typeface="Caladea Bold"/>
              </a:rPr>
              <a:t>Hardware Check</a:t>
            </a:r>
            <a:r>
              <a:rPr lang="en-US" sz="3860">
                <a:solidFill>
                  <a:srgbClr val="2E2C2B"/>
                </a:solidFill>
                <a:latin typeface="Caladea"/>
              </a:rPr>
              <a:t>: GPU availability verified.</a:t>
            </a:r>
          </a:p>
          <a:p>
            <a:pPr marL="833431" lvl="1" indent="-416716">
              <a:lnSpc>
                <a:spcPts val="5404"/>
              </a:lnSpc>
              <a:buFont typeface="Arial"/>
              <a:buChar char="•"/>
            </a:pPr>
            <a:r>
              <a:rPr lang="en-US" sz="3860">
                <a:solidFill>
                  <a:srgbClr val="2E2C2B"/>
                </a:solidFill>
                <a:latin typeface="Caladea Bold"/>
              </a:rPr>
              <a:t>Evaluation</a:t>
            </a:r>
            <a:r>
              <a:rPr lang="en-US" sz="3860">
                <a:solidFill>
                  <a:srgbClr val="2E2C2B"/>
                </a:solidFill>
                <a:latin typeface="Caladea"/>
              </a:rPr>
              <a:t>: Model evaluated on validation set, accuracy calculated.</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7ABDD"/>
        </a:solidFill>
        <a:effectLst/>
      </p:bgPr>
    </p:bg>
    <p:spTree>
      <p:nvGrpSpPr>
        <p:cNvPr id="1" name=""/>
        <p:cNvGrpSpPr/>
        <p:nvPr/>
      </p:nvGrpSpPr>
      <p:grpSpPr>
        <a:xfrm>
          <a:off x="0" y="0"/>
          <a:ext cx="0" cy="0"/>
          <a:chOff x="0" y="0"/>
          <a:chExt cx="0" cy="0"/>
        </a:xfrm>
      </p:grpSpPr>
      <p:grpSp>
        <p:nvGrpSpPr>
          <p:cNvPr id="2" name="Group 2"/>
          <p:cNvGrpSpPr/>
          <p:nvPr/>
        </p:nvGrpSpPr>
        <p:grpSpPr>
          <a:xfrm>
            <a:off x="253758" y="1519527"/>
            <a:ext cx="17761993" cy="8267359"/>
            <a:chOff x="0" y="0"/>
            <a:chExt cx="4610199" cy="2145827"/>
          </a:xfrm>
        </p:grpSpPr>
        <p:sp>
          <p:nvSpPr>
            <p:cNvPr id="3" name="Freeform 3"/>
            <p:cNvSpPr/>
            <p:nvPr/>
          </p:nvSpPr>
          <p:spPr>
            <a:xfrm>
              <a:off x="0" y="0"/>
              <a:ext cx="4610198" cy="2145827"/>
            </a:xfrm>
            <a:custGeom>
              <a:avLst/>
              <a:gdLst/>
              <a:ahLst/>
              <a:cxnLst/>
              <a:rect l="l" t="t" r="r" b="b"/>
              <a:pathLst>
                <a:path w="4610198" h="2145827">
                  <a:moveTo>
                    <a:pt x="0" y="0"/>
                  </a:moveTo>
                  <a:lnTo>
                    <a:pt x="4610198" y="0"/>
                  </a:lnTo>
                  <a:lnTo>
                    <a:pt x="4610198" y="2145827"/>
                  </a:lnTo>
                  <a:lnTo>
                    <a:pt x="0" y="2145827"/>
                  </a:lnTo>
                  <a:close/>
                </a:path>
              </a:pathLst>
            </a:custGeom>
            <a:solidFill>
              <a:srgbClr val="F8EAD5"/>
            </a:solidFill>
          </p:spPr>
          <p:txBody>
            <a:bodyPr/>
            <a:lstStyle/>
            <a:p>
              <a:endParaRPr lang="en-IN"/>
            </a:p>
          </p:txBody>
        </p:sp>
        <p:sp>
          <p:nvSpPr>
            <p:cNvPr id="4" name="TextBox 4"/>
            <p:cNvSpPr txBox="1"/>
            <p:nvPr/>
          </p:nvSpPr>
          <p:spPr>
            <a:xfrm>
              <a:off x="0" y="-19050"/>
              <a:ext cx="4610199" cy="2164877"/>
            </a:xfrm>
            <a:prstGeom prst="rect">
              <a:avLst/>
            </a:prstGeom>
          </p:spPr>
          <p:txBody>
            <a:bodyPr lIns="60163" tIns="60163" rIns="60163" bIns="60163" rtlCol="0" anchor="ctr"/>
            <a:lstStyle/>
            <a:p>
              <a:pPr algn="ctr">
                <a:lnSpc>
                  <a:spcPts val="2600"/>
                </a:lnSpc>
              </a:pPr>
              <a:endParaRPr/>
            </a:p>
          </p:txBody>
        </p:sp>
      </p:grpSp>
      <p:sp>
        <p:nvSpPr>
          <p:cNvPr id="5" name="Freeform 5"/>
          <p:cNvSpPr/>
          <p:nvPr/>
        </p:nvSpPr>
        <p:spPr>
          <a:xfrm rot="-5400000">
            <a:off x="12854637" y="-1680082"/>
            <a:ext cx="466007" cy="8343319"/>
          </a:xfrm>
          <a:custGeom>
            <a:avLst/>
            <a:gdLst/>
            <a:ahLst/>
            <a:cxnLst/>
            <a:rect l="l" t="t" r="r" b="b"/>
            <a:pathLst>
              <a:path w="466007" h="8343319">
                <a:moveTo>
                  <a:pt x="0" y="0"/>
                </a:moveTo>
                <a:lnTo>
                  <a:pt x="466007" y="0"/>
                </a:lnTo>
                <a:lnTo>
                  <a:pt x="466007" y="8343318"/>
                </a:lnTo>
                <a:lnTo>
                  <a:pt x="0" y="8343318"/>
                </a:lnTo>
                <a:lnTo>
                  <a:pt x="0" y="0"/>
                </a:lnTo>
                <a:close/>
              </a:path>
            </a:pathLst>
          </a:custGeom>
          <a:blipFill>
            <a:blip r:embed="rId2">
              <a:extLst>
                <a:ext uri="{96DAC541-7B7A-43D3-8B79-37D633B846F1}">
                  <asvg:svgBlip xmlns:asvg="http://schemas.microsoft.com/office/drawing/2016/SVG/main" r:embed="rId3"/>
                </a:ext>
              </a:extLst>
            </a:blip>
            <a:stretch>
              <a:fillRect l="-14837" r="-375280"/>
            </a:stretch>
          </a:blipFill>
          <a:ln cap="sq">
            <a:noFill/>
            <a:prstDash val="solid"/>
            <a:miter/>
          </a:ln>
        </p:spPr>
        <p:txBody>
          <a:bodyPr/>
          <a:lstStyle/>
          <a:p>
            <a:endParaRPr lang="en-IN"/>
          </a:p>
        </p:txBody>
      </p:sp>
      <p:sp>
        <p:nvSpPr>
          <p:cNvPr id="6" name="Freeform 6"/>
          <p:cNvSpPr/>
          <p:nvPr/>
        </p:nvSpPr>
        <p:spPr>
          <a:xfrm>
            <a:off x="15675411" y="672456"/>
            <a:ext cx="2612589" cy="3006107"/>
          </a:xfrm>
          <a:custGeom>
            <a:avLst/>
            <a:gdLst/>
            <a:ahLst/>
            <a:cxnLst/>
            <a:rect l="l" t="t" r="r" b="b"/>
            <a:pathLst>
              <a:path w="2612589" h="3006107">
                <a:moveTo>
                  <a:pt x="0" y="0"/>
                </a:moveTo>
                <a:lnTo>
                  <a:pt x="2612589" y="0"/>
                </a:lnTo>
                <a:lnTo>
                  <a:pt x="2612589" y="3006108"/>
                </a:lnTo>
                <a:lnTo>
                  <a:pt x="0" y="3006108"/>
                </a:lnTo>
                <a:lnTo>
                  <a:pt x="0" y="0"/>
                </a:lnTo>
                <a:close/>
              </a:path>
            </a:pathLst>
          </a:custGeom>
          <a:blipFill>
            <a:blip r:embed="rId4">
              <a:extLst>
                <a:ext uri="{96DAC541-7B7A-43D3-8B79-37D633B846F1}">
                  <asvg:svgBlip xmlns:asvg="http://schemas.microsoft.com/office/drawing/2016/SVG/main" r:embed="rId5"/>
                </a:ext>
              </a:extLst>
            </a:blip>
            <a:stretch>
              <a:fillRect l="-7675" r="-7675"/>
            </a:stretch>
          </a:blipFill>
          <a:ln cap="sq">
            <a:noFill/>
            <a:prstDash val="solid"/>
            <a:miter/>
          </a:ln>
        </p:spPr>
        <p:txBody>
          <a:bodyPr/>
          <a:lstStyle/>
          <a:p>
            <a:endParaRPr lang="en-IN"/>
          </a:p>
        </p:txBody>
      </p:sp>
      <p:sp>
        <p:nvSpPr>
          <p:cNvPr id="7" name="Freeform 7"/>
          <p:cNvSpPr/>
          <p:nvPr/>
        </p:nvSpPr>
        <p:spPr>
          <a:xfrm>
            <a:off x="867965" y="3073946"/>
            <a:ext cx="15906368" cy="6169743"/>
          </a:xfrm>
          <a:custGeom>
            <a:avLst/>
            <a:gdLst/>
            <a:ahLst/>
            <a:cxnLst/>
            <a:rect l="l" t="t" r="r" b="b"/>
            <a:pathLst>
              <a:path w="15906368" h="6169743">
                <a:moveTo>
                  <a:pt x="0" y="0"/>
                </a:moveTo>
                <a:lnTo>
                  <a:pt x="15906368" y="0"/>
                </a:lnTo>
                <a:lnTo>
                  <a:pt x="15906368" y="6169742"/>
                </a:lnTo>
                <a:lnTo>
                  <a:pt x="0" y="6169742"/>
                </a:lnTo>
                <a:lnTo>
                  <a:pt x="0" y="0"/>
                </a:lnTo>
                <a:close/>
              </a:path>
            </a:pathLst>
          </a:custGeom>
          <a:blipFill>
            <a:blip r:embed="rId6"/>
            <a:stretch>
              <a:fillRect/>
            </a:stretch>
          </a:blipFill>
        </p:spPr>
        <p:txBody>
          <a:bodyPr/>
          <a:lstStyle/>
          <a:p>
            <a:endParaRPr lang="en-IN"/>
          </a:p>
        </p:txBody>
      </p:sp>
      <p:sp>
        <p:nvSpPr>
          <p:cNvPr id="8" name="TextBox 8"/>
          <p:cNvSpPr txBox="1"/>
          <p:nvPr/>
        </p:nvSpPr>
        <p:spPr>
          <a:xfrm>
            <a:off x="867965" y="624831"/>
            <a:ext cx="13080680" cy="821055"/>
          </a:xfrm>
          <a:prstGeom prst="rect">
            <a:avLst/>
          </a:prstGeom>
        </p:spPr>
        <p:txBody>
          <a:bodyPr lIns="0" tIns="0" rIns="0" bIns="0" rtlCol="0" anchor="t">
            <a:spAutoFit/>
          </a:bodyPr>
          <a:lstStyle/>
          <a:p>
            <a:pPr marL="0" lvl="0" indent="0">
              <a:lnSpc>
                <a:spcPts val="6629"/>
              </a:lnSpc>
            </a:pPr>
            <a:r>
              <a:rPr lang="en-US" sz="5099">
                <a:solidFill>
                  <a:srgbClr val="2E2C2B"/>
                </a:solidFill>
                <a:latin typeface="PL Benguiat Frisky"/>
              </a:rPr>
              <a:t>IMPLEMENTATION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7ABDD"/>
        </a:solidFill>
        <a:effectLst/>
      </p:bgPr>
    </p:bg>
    <p:spTree>
      <p:nvGrpSpPr>
        <p:cNvPr id="1" name=""/>
        <p:cNvGrpSpPr/>
        <p:nvPr/>
      </p:nvGrpSpPr>
      <p:grpSpPr>
        <a:xfrm>
          <a:off x="0" y="0"/>
          <a:ext cx="0" cy="0"/>
          <a:chOff x="0" y="0"/>
          <a:chExt cx="0" cy="0"/>
        </a:xfrm>
      </p:grpSpPr>
      <p:grpSp>
        <p:nvGrpSpPr>
          <p:cNvPr id="2" name="Group 2"/>
          <p:cNvGrpSpPr/>
          <p:nvPr/>
        </p:nvGrpSpPr>
        <p:grpSpPr>
          <a:xfrm>
            <a:off x="341226" y="1445886"/>
            <a:ext cx="17107312" cy="8590522"/>
            <a:chOff x="0" y="0"/>
            <a:chExt cx="4440273" cy="2229705"/>
          </a:xfrm>
        </p:grpSpPr>
        <p:sp>
          <p:nvSpPr>
            <p:cNvPr id="3" name="Freeform 3"/>
            <p:cNvSpPr/>
            <p:nvPr/>
          </p:nvSpPr>
          <p:spPr>
            <a:xfrm>
              <a:off x="0" y="0"/>
              <a:ext cx="4440274" cy="2229705"/>
            </a:xfrm>
            <a:custGeom>
              <a:avLst/>
              <a:gdLst/>
              <a:ahLst/>
              <a:cxnLst/>
              <a:rect l="l" t="t" r="r" b="b"/>
              <a:pathLst>
                <a:path w="4440274" h="2229705">
                  <a:moveTo>
                    <a:pt x="0" y="0"/>
                  </a:moveTo>
                  <a:lnTo>
                    <a:pt x="4440274" y="0"/>
                  </a:lnTo>
                  <a:lnTo>
                    <a:pt x="4440274" y="2229705"/>
                  </a:lnTo>
                  <a:lnTo>
                    <a:pt x="0" y="2229705"/>
                  </a:lnTo>
                  <a:close/>
                </a:path>
              </a:pathLst>
            </a:custGeom>
            <a:solidFill>
              <a:srgbClr val="F8EAD5"/>
            </a:solidFill>
          </p:spPr>
          <p:txBody>
            <a:bodyPr/>
            <a:lstStyle/>
            <a:p>
              <a:endParaRPr lang="en-IN"/>
            </a:p>
          </p:txBody>
        </p:sp>
        <p:sp>
          <p:nvSpPr>
            <p:cNvPr id="4" name="TextBox 4"/>
            <p:cNvSpPr txBox="1"/>
            <p:nvPr/>
          </p:nvSpPr>
          <p:spPr>
            <a:xfrm>
              <a:off x="0" y="-19050"/>
              <a:ext cx="4440273" cy="2248755"/>
            </a:xfrm>
            <a:prstGeom prst="rect">
              <a:avLst/>
            </a:prstGeom>
          </p:spPr>
          <p:txBody>
            <a:bodyPr lIns="60163" tIns="60163" rIns="60163" bIns="60163" rtlCol="0" anchor="ctr"/>
            <a:lstStyle/>
            <a:p>
              <a:pPr algn="ctr">
                <a:lnSpc>
                  <a:spcPts val="2600"/>
                </a:lnSpc>
              </a:pPr>
              <a:endParaRPr/>
            </a:p>
          </p:txBody>
        </p:sp>
      </p:grpSp>
      <p:sp>
        <p:nvSpPr>
          <p:cNvPr id="5" name="Freeform 5"/>
          <p:cNvSpPr/>
          <p:nvPr/>
        </p:nvSpPr>
        <p:spPr>
          <a:xfrm rot="-5400000">
            <a:off x="12854637" y="-1680082"/>
            <a:ext cx="466007" cy="8343319"/>
          </a:xfrm>
          <a:custGeom>
            <a:avLst/>
            <a:gdLst/>
            <a:ahLst/>
            <a:cxnLst/>
            <a:rect l="l" t="t" r="r" b="b"/>
            <a:pathLst>
              <a:path w="466007" h="8343319">
                <a:moveTo>
                  <a:pt x="0" y="0"/>
                </a:moveTo>
                <a:lnTo>
                  <a:pt x="466007" y="0"/>
                </a:lnTo>
                <a:lnTo>
                  <a:pt x="466007" y="8343318"/>
                </a:lnTo>
                <a:lnTo>
                  <a:pt x="0" y="8343318"/>
                </a:lnTo>
                <a:lnTo>
                  <a:pt x="0" y="0"/>
                </a:lnTo>
                <a:close/>
              </a:path>
            </a:pathLst>
          </a:custGeom>
          <a:blipFill>
            <a:blip r:embed="rId2">
              <a:extLst>
                <a:ext uri="{96DAC541-7B7A-43D3-8B79-37D633B846F1}">
                  <asvg:svgBlip xmlns:asvg="http://schemas.microsoft.com/office/drawing/2016/SVG/main" r:embed="rId3"/>
                </a:ext>
              </a:extLst>
            </a:blip>
            <a:stretch>
              <a:fillRect l="-14837" r="-375280"/>
            </a:stretch>
          </a:blipFill>
          <a:ln cap="sq">
            <a:noFill/>
            <a:prstDash val="solid"/>
            <a:miter/>
          </a:ln>
        </p:spPr>
        <p:txBody>
          <a:bodyPr/>
          <a:lstStyle/>
          <a:p>
            <a:endParaRPr lang="en-IN"/>
          </a:p>
        </p:txBody>
      </p:sp>
      <p:sp>
        <p:nvSpPr>
          <p:cNvPr id="6" name="Freeform 6"/>
          <p:cNvSpPr/>
          <p:nvPr/>
        </p:nvSpPr>
        <p:spPr>
          <a:xfrm>
            <a:off x="15675411" y="672456"/>
            <a:ext cx="2612589" cy="3006107"/>
          </a:xfrm>
          <a:custGeom>
            <a:avLst/>
            <a:gdLst/>
            <a:ahLst/>
            <a:cxnLst/>
            <a:rect l="l" t="t" r="r" b="b"/>
            <a:pathLst>
              <a:path w="2612589" h="3006107">
                <a:moveTo>
                  <a:pt x="0" y="0"/>
                </a:moveTo>
                <a:lnTo>
                  <a:pt x="2612589" y="0"/>
                </a:lnTo>
                <a:lnTo>
                  <a:pt x="2612589" y="3006108"/>
                </a:lnTo>
                <a:lnTo>
                  <a:pt x="0" y="3006108"/>
                </a:lnTo>
                <a:lnTo>
                  <a:pt x="0" y="0"/>
                </a:lnTo>
                <a:close/>
              </a:path>
            </a:pathLst>
          </a:custGeom>
          <a:blipFill>
            <a:blip r:embed="rId4">
              <a:extLst>
                <a:ext uri="{96DAC541-7B7A-43D3-8B79-37D633B846F1}">
                  <asvg:svgBlip xmlns:asvg="http://schemas.microsoft.com/office/drawing/2016/SVG/main" r:embed="rId5"/>
                </a:ext>
              </a:extLst>
            </a:blip>
            <a:stretch>
              <a:fillRect l="-7675" r="-7675"/>
            </a:stretch>
          </a:blipFill>
          <a:ln cap="sq">
            <a:noFill/>
            <a:prstDash val="solid"/>
            <a:miter/>
          </a:ln>
        </p:spPr>
        <p:txBody>
          <a:bodyPr/>
          <a:lstStyle/>
          <a:p>
            <a:endParaRPr lang="en-IN"/>
          </a:p>
        </p:txBody>
      </p:sp>
      <p:sp>
        <p:nvSpPr>
          <p:cNvPr id="7" name="Freeform 7"/>
          <p:cNvSpPr/>
          <p:nvPr/>
        </p:nvSpPr>
        <p:spPr>
          <a:xfrm>
            <a:off x="2192660" y="2016191"/>
            <a:ext cx="12705864" cy="8020217"/>
          </a:xfrm>
          <a:custGeom>
            <a:avLst/>
            <a:gdLst/>
            <a:ahLst/>
            <a:cxnLst/>
            <a:rect l="l" t="t" r="r" b="b"/>
            <a:pathLst>
              <a:path w="12705864" h="8020217">
                <a:moveTo>
                  <a:pt x="0" y="0"/>
                </a:moveTo>
                <a:lnTo>
                  <a:pt x="12705864" y="0"/>
                </a:lnTo>
                <a:lnTo>
                  <a:pt x="12705864" y="8020217"/>
                </a:lnTo>
                <a:lnTo>
                  <a:pt x="0" y="8020217"/>
                </a:lnTo>
                <a:lnTo>
                  <a:pt x="0" y="0"/>
                </a:lnTo>
                <a:close/>
              </a:path>
            </a:pathLst>
          </a:custGeom>
          <a:blipFill>
            <a:blip r:embed="rId6"/>
            <a:stretch>
              <a:fillRect/>
            </a:stretch>
          </a:blipFill>
        </p:spPr>
        <p:txBody>
          <a:bodyPr/>
          <a:lstStyle/>
          <a:p>
            <a:endParaRPr lang="en-IN"/>
          </a:p>
        </p:txBody>
      </p:sp>
      <p:sp>
        <p:nvSpPr>
          <p:cNvPr id="8" name="TextBox 8"/>
          <p:cNvSpPr txBox="1"/>
          <p:nvPr/>
        </p:nvSpPr>
        <p:spPr>
          <a:xfrm>
            <a:off x="867965" y="624831"/>
            <a:ext cx="13080680" cy="821055"/>
          </a:xfrm>
          <a:prstGeom prst="rect">
            <a:avLst/>
          </a:prstGeom>
        </p:spPr>
        <p:txBody>
          <a:bodyPr lIns="0" tIns="0" rIns="0" bIns="0" rtlCol="0" anchor="t">
            <a:spAutoFit/>
          </a:bodyPr>
          <a:lstStyle/>
          <a:p>
            <a:pPr marL="0" lvl="0" indent="0">
              <a:lnSpc>
                <a:spcPts val="6629"/>
              </a:lnSpc>
            </a:pPr>
            <a:r>
              <a:rPr lang="en-US" sz="5099">
                <a:solidFill>
                  <a:srgbClr val="2E2C2B"/>
                </a:solidFill>
                <a:latin typeface="PL Benguiat Frisky"/>
              </a:rPr>
              <a:t>IMPLEMENTATION</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Words>
  <Application>Microsoft Office PowerPoint</Application>
  <PresentationFormat>Custom</PresentationFormat>
  <Paragraphs>48</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Caladea Bold</vt:lpstr>
      <vt:lpstr>Nunito</vt:lpstr>
      <vt:lpstr>Calibri</vt:lpstr>
      <vt:lpstr>PL Benguiat Frisky</vt:lpstr>
      <vt:lpstr>Helvetica World</vt:lpstr>
      <vt:lpstr>Boulder</vt:lpstr>
      <vt:lpstr>Caladea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GRADING SYSTEM</dc:title>
  <cp:lastModifiedBy>Vasudevudu P</cp:lastModifiedBy>
  <cp:revision>2</cp:revision>
  <dcterms:created xsi:type="dcterms:W3CDTF">2006-08-16T00:00:00Z</dcterms:created>
  <dcterms:modified xsi:type="dcterms:W3CDTF">2024-04-04T11:03:36Z</dcterms:modified>
  <dc:identifier>DAF6tB4xIKc</dc:identifier>
</cp:coreProperties>
</file>